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charts/chart1.xml" ContentType="application/vnd.openxmlformats-officedocument.drawingml.chart+xml"/>
  <Override PartName="/ppt/media/image4.jpeg" ContentType="image/jpeg"/>
  <Override PartName="/ppt/charts/chart2.xml" ContentType="application/vnd.openxmlformats-officedocument.drawingml.chart+xml"/>
  <Override PartName="/ppt/media/image5.jpeg" ContentType="image/jpeg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6.xlsx"/></Relationships>
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7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rgbClr val="808785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808785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AB1802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B4B4B4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363636">
                            <a:alpha val="50000"/>
                          </a:srgbClr>
                        </a:outerShdw>
                      </a:effectLst>
                      <a:latin typeface="Gill Sans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363636">
                            <a:alpha val="50000"/>
                          </a:srgbClr>
                        </a:outerShdw>
                      </a:effectLst>
                      <a:latin typeface="Gill Sans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363636">
                            <a:alpha val="50000"/>
                          </a:srgbClr>
                        </a:outerShdw>
                      </a:effectLst>
                      <a:latin typeface="Gill Sans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通用库</c:v>
                </c:pt>
                <c:pt idx="1">
                  <c:v>css</c:v>
                </c:pt>
                <c:pt idx="2">
                  <c:v>index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3.000000</c:v>
                </c:pt>
                <c:pt idx="1">
                  <c:v>2.000000</c:v>
                </c:pt>
                <c:pt idx="2">
                  <c:v>3.000000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rgbClr val="808785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808785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AB1802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B4B4B4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363636">
                            <a:alpha val="50000"/>
                          </a:srgbClr>
                        </a:outerShdw>
                      </a:effectLst>
                      <a:latin typeface="Gill Sans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363636">
                            <a:alpha val="50000"/>
                          </a:srgbClr>
                        </a:outerShdw>
                      </a:effectLst>
                      <a:latin typeface="Gill Sans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90500" dist="25400" dir="5400000">
                          <a:srgbClr val="363636">
                            <a:alpha val="50000"/>
                          </a:srgbClr>
                        </a:outerShdw>
                      </a:effectLst>
                      <a:latin typeface="Gill Sans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基础框架</c:v>
                </c:pt>
                <c:pt idx="1">
                  <c:v>css</c:v>
                </c:pt>
                <c:pt idx="2">
                  <c:v>index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60.000000</c:v>
                </c:pt>
                <c:pt idx="1">
                  <c:v>20.000000</c:v>
                </c:pt>
                <c:pt idx="2">
                  <c:v>65.000000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59989"/>
          <c:y val="0.177743"/>
          <c:w val="0.929001"/>
          <c:h val="0.73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异步加载数据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Sheet1!$B$1:$B$1</c:f>
              <c:strCache>
                <c:ptCount val="1"/>
                <c:pt idx="0">
                  <c:v>页面加载时间</c:v>
                </c:pt>
              </c:strCache>
            </c:strRef>
          </c:cat>
          <c:val>
            <c:numRef>
              <c:f>Sheet1!$B$2:$B$2</c:f>
              <c:numCache>
                <c:ptCount val="1"/>
                <c:pt idx="0">
                  <c:v>22.000000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全屏数据直出</c:v>
                </c:pt>
              </c:strCache>
            </c:strRef>
          </c:tx>
          <c:spPr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Sheet1!$B$1:$B$1</c:f>
              <c:strCache>
                <c:ptCount val="1"/>
                <c:pt idx="0">
                  <c:v>页面加载时间</c:v>
                </c:pt>
              </c:strCache>
            </c:strRef>
          </c:cat>
          <c:val>
            <c:numRef>
              <c:f>Sheet1!$B$3:$B$3</c:f>
              <c:numCache>
                <c:ptCount val="1"/>
                <c:pt idx="0">
                  <c:v>17.000000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191A1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2"/>
        <c:crosses val="autoZero"/>
        <c:crossBetween val="between"/>
        <c:majorUnit val="5.5"/>
        <c:minorUnit val="2.7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487656"/>
          <c:y val="0"/>
          <c:w val="0.907145"/>
          <c:h val="0.082187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600" u="none">
              <a:solidFill>
                <a:srgbClr val="535353"/>
              </a:solidFill>
              <a:latin typeface="Gill Sans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59989"/>
          <c:y val="0.177743"/>
          <c:w val="0.929001"/>
          <c:h val="0.73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异步加载数据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Sheet1!$B$1:$B$1</c:f>
              <c:strCache>
                <c:ptCount val="1"/>
                <c:pt idx="0">
                  <c:v>页面加载时间</c:v>
                </c:pt>
              </c:strCache>
            </c:strRef>
          </c:cat>
          <c:val>
            <c:numRef>
              <c:f>Sheet1!$B$2:$B$2</c:f>
              <c:numCache>
                <c:ptCount val="1"/>
                <c:pt idx="0">
                  <c:v>22.000000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全屏数据直出</c:v>
                </c:pt>
              </c:strCache>
            </c:strRef>
          </c:tx>
          <c:spPr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Sheet1!$B$1:$B$1</c:f>
              <c:strCache>
                <c:ptCount val="1"/>
                <c:pt idx="0">
                  <c:v>页面加载时间</c:v>
                </c:pt>
              </c:strCache>
            </c:strRef>
          </c:cat>
          <c:val>
            <c:numRef>
              <c:f>Sheet1!$B$3:$B$3</c:f>
              <c:numCache>
                <c:ptCount val="1"/>
                <c:pt idx="0">
                  <c:v>18.000000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首屏优化直出</c:v>
                </c:pt>
              </c:strCache>
            </c:strRef>
          </c:tx>
          <c:spPr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Sheet1!$B$1:$B$1</c:f>
              <c:strCache>
                <c:ptCount val="1"/>
                <c:pt idx="0">
                  <c:v>页面加载时间</c:v>
                </c:pt>
              </c:strCache>
            </c:strRef>
          </c:cat>
          <c:val>
            <c:numRef>
              <c:f>Sheet1!$B$4:$B$4</c:f>
              <c:numCache>
                <c:ptCount val="1"/>
                <c:pt idx="0">
                  <c:v>10.000000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191A1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2"/>
        <c:crosses val="autoZero"/>
        <c:crossBetween val="between"/>
        <c:majorUnit val="5.5"/>
        <c:minorUnit val="2.7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487656"/>
          <c:y val="0"/>
          <c:w val="0.907145"/>
          <c:h val="0.082187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600" u="none">
              <a:solidFill>
                <a:srgbClr val="535353"/>
              </a:solidFill>
              <a:latin typeface="Gill Sans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59989"/>
          <c:y val="0.177743"/>
          <c:w val="0.929001"/>
          <c:h val="0.73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异步加载数据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Sheet1!$B$1:$B$1</c:f>
              <c:strCache>
                <c:ptCount val="1"/>
                <c:pt idx="0">
                  <c:v>页面加载时间</c:v>
                </c:pt>
              </c:strCache>
            </c:strRef>
          </c:cat>
          <c:val>
            <c:numRef>
              <c:f>Sheet1!$B$2:$B$2</c:f>
              <c:numCache>
                <c:ptCount val="1"/>
                <c:pt idx="0">
                  <c:v>22.000000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全屏数据直出</c:v>
                </c:pt>
              </c:strCache>
            </c:strRef>
          </c:tx>
          <c:spPr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Sheet1!$B$1:$B$1</c:f>
              <c:strCache>
                <c:ptCount val="1"/>
                <c:pt idx="0">
                  <c:v>页面加载时间</c:v>
                </c:pt>
              </c:strCache>
            </c:strRef>
          </c:cat>
          <c:val>
            <c:numRef>
              <c:f>Sheet1!$B$3:$B$3</c:f>
              <c:numCache>
                <c:ptCount val="1"/>
                <c:pt idx="0">
                  <c:v>18.000000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首屏优化直出</c:v>
                </c:pt>
              </c:strCache>
            </c:strRef>
          </c:tx>
          <c:spPr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Sheet1!$B$1:$B$1</c:f>
              <c:strCache>
                <c:ptCount val="1"/>
                <c:pt idx="0">
                  <c:v>页面加载时间</c:v>
                </c:pt>
              </c:strCache>
            </c:strRef>
          </c:cat>
          <c:val>
            <c:numRef>
              <c:f>Sheet1!$B$4:$B$4</c:f>
              <c:numCache>
                <c:ptCount val="1"/>
                <c:pt idx="0">
                  <c:v>10.000000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udp优化支出</c:v>
                </c:pt>
              </c:strCache>
            </c:strRef>
          </c:tx>
          <c:spPr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Sheet1!$B$1:$B$1</c:f>
              <c:strCache>
                <c:ptCount val="1"/>
                <c:pt idx="0">
                  <c:v>页面加载时间</c:v>
                </c:pt>
              </c:strCache>
            </c:strRef>
          </c:cat>
          <c:val>
            <c:numRef>
              <c:f>Sheet1!$B$5:$B$5</c:f>
              <c:numCache>
                <c:ptCount val="1"/>
                <c:pt idx="0">
                  <c:v>8.000000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191A1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2"/>
        <c:crosses val="autoZero"/>
        <c:crossBetween val="between"/>
        <c:majorUnit val="5.5"/>
        <c:minorUnit val="2.7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487656"/>
          <c:y val="0"/>
          <c:w val="0.907145"/>
          <c:h val="0.13937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600" u="none">
              <a:solidFill>
                <a:srgbClr val="535353"/>
              </a:solidFill>
              <a:latin typeface="Gill Sans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24058"/>
          <c:y val="0.0504505"/>
          <c:w val="0.923012"/>
          <c:h val="0.864735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rgbClr val="808785"/>
            </a:solidFill>
            <a:ln w="76200" cap="flat">
              <a:solidFill>
                <a:srgbClr val="808785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808785"/>
              </a:solidFill>
              <a:ln w="76200" cap="flat">
                <a:solidFill>
                  <a:srgbClr val="808785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535353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40.000000</c:v>
                </c:pt>
                <c:pt idx="1">
                  <c:v>45.000000</c:v>
                </c:pt>
                <c:pt idx="2">
                  <c:v>100.000000</c:v>
                </c:pt>
                <c:pt idx="3">
                  <c:v>15.000000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区域 2</c:v>
                </c:pt>
              </c:strCache>
            </c:strRef>
          </c:tx>
          <c:spPr>
            <a:solidFill>
              <a:srgbClr val="AB1802"/>
            </a:solidFill>
            <a:ln w="76200" cap="flat">
              <a:solidFill>
                <a:srgbClr val="AB1802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AB1802"/>
              </a:solidFill>
              <a:ln w="76200" cap="flat">
                <a:solidFill>
                  <a:srgbClr val="AB1802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535353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42.000000</c:v>
                </c:pt>
                <c:pt idx="1">
                  <c:v>47.000000</c:v>
                </c:pt>
                <c:pt idx="2">
                  <c:v>50.000000</c:v>
                </c:pt>
                <c:pt idx="3">
                  <c:v>58.000000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A8B8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24058"/>
          <c:y val="0.0504505"/>
          <c:w val="0.923012"/>
          <c:h val="0.864735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rgbClr val="808785"/>
            </a:solidFill>
            <a:ln w="76200" cap="flat">
              <a:solidFill>
                <a:srgbClr val="808785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808785"/>
              </a:solidFill>
              <a:ln w="76200" cap="flat">
                <a:solidFill>
                  <a:srgbClr val="808785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535353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40.000000</c:v>
                </c:pt>
                <c:pt idx="1">
                  <c:v>45.000000</c:v>
                </c:pt>
                <c:pt idx="2">
                  <c:v>500.000000</c:v>
                </c:pt>
                <c:pt idx="3">
                  <c:v>510.000000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区域 2</c:v>
                </c:pt>
              </c:strCache>
            </c:strRef>
          </c:tx>
          <c:spPr>
            <a:solidFill>
              <a:srgbClr val="AB1802"/>
            </a:solidFill>
            <a:ln w="76200" cap="flat">
              <a:solidFill>
                <a:srgbClr val="AB1802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AB1802"/>
              </a:solidFill>
              <a:ln w="76200" cap="flat">
                <a:solidFill>
                  <a:srgbClr val="AB1802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535353"/>
                    </a:solidFill>
                    <a:effectLst>
                      <a:outerShdw sx="100000" sy="100000" kx="0" ky="0" algn="tl" rotWithShape="1" blurRad="190500" dist="25400" dir="5400000">
                        <a:srgbClr val="363636">
                          <a:alpha val="50000"/>
                        </a:srgbClr>
                      </a:outerShdw>
                    </a:effectLst>
                    <a:latin typeface="Gill Sans Light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42.000000</c:v>
                </c:pt>
                <c:pt idx="1">
                  <c:v>47.000000</c:v>
                </c:pt>
                <c:pt idx="2">
                  <c:v>50.000000</c:v>
                </c:pt>
                <c:pt idx="3">
                  <c:v>58.000000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A8B8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535353"/>
                </a:solidFill>
                <a:latin typeface="Gill Sans Light"/>
              </a:defRPr>
            </a:pPr>
          </a:p>
        </c:txPr>
        <c:crossAx val="2094734552"/>
        <c:crosses val="autoZero"/>
        <c:crossBetween val="midCat"/>
        <c:majorUnit val="150"/>
        <c:minorUnit val="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1" name="Shape 5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即肉眼能看到显示器第一屏网页打开的时间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2" name="Shape 7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开关管理：开关前置，组件化</a:t>
            </a:r>
          </a:p>
          <a:p>
            <a:pPr/>
            <a:r>
              <a:t>多级读取服务：读取本地缓存，读取CKV数据，读取默认数据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1" name="Shape 7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是腾讯自主研发的高性能、低延时、持久化、分布式KV存储服务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08940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4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imweb.io/topic/570130a306f2400432c1396c?utm_source=tuicool&amp;utm_medium=referral" TargetMode="External"/><Relationship Id="rId3" Type="http://schemas.openxmlformats.org/officeDocument/2006/relationships/image" Target="../media/image23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5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1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7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移动海量服务下基于React的高性能同构实践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355600" y="5610177"/>
            <a:ext cx="12293600" cy="1295401"/>
          </a:xfrm>
          <a:prstGeom prst="rect">
            <a:avLst/>
          </a:prstGeom>
        </p:spPr>
        <p:txBody>
          <a:bodyPr/>
          <a:lstStyle/>
          <a:p>
            <a:pPr/>
            <a:r>
              <a:t>IMWEB-willliang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xfrm>
            <a:off x="355600" y="1016000"/>
            <a:ext cx="6032251" cy="3886200"/>
          </a:xfrm>
          <a:prstGeom prst="rect">
            <a:avLst/>
          </a:prstGeom>
        </p:spPr>
        <p:txBody>
          <a:bodyPr/>
          <a:lstStyle/>
          <a:p>
            <a:pPr/>
            <a:r>
              <a:t>宽带时代</a:t>
            </a:r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ADSL“猫”(1M/2M)</a:t>
            </a:r>
          </a:p>
        </p:txBody>
      </p:sp>
      <p:pic>
        <p:nvPicPr>
          <p:cNvPr id="202" name="adsl.jpg"/>
          <p:cNvPicPr>
            <a:picLocks noChangeAspect="1"/>
          </p:cNvPicPr>
          <p:nvPr/>
        </p:nvPicPr>
        <p:blipFill>
          <a:blip r:embed="rId2">
            <a:extLst/>
          </a:blip>
          <a:srcRect l="12500" t="32411" r="8724" b="15491"/>
          <a:stretch>
            <a:fillRect/>
          </a:stretch>
        </p:blipFill>
        <p:spPr>
          <a:xfrm>
            <a:off x="6691405" y="3010306"/>
            <a:ext cx="4999038" cy="330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5" fill="norm" stroke="1" extrusionOk="0">
                <a:moveTo>
                  <a:pt x="11517" y="0"/>
                </a:moveTo>
                <a:cubicBezTo>
                  <a:pt x="9716" y="-8"/>
                  <a:pt x="6795" y="779"/>
                  <a:pt x="4373" y="1968"/>
                </a:cubicBezTo>
                <a:cubicBezTo>
                  <a:pt x="2778" y="2751"/>
                  <a:pt x="772" y="4041"/>
                  <a:pt x="420" y="4509"/>
                </a:cubicBezTo>
                <a:cubicBezTo>
                  <a:pt x="143" y="4878"/>
                  <a:pt x="0" y="5248"/>
                  <a:pt x="0" y="5596"/>
                </a:cubicBezTo>
                <a:cubicBezTo>
                  <a:pt x="1" y="6340"/>
                  <a:pt x="442" y="10688"/>
                  <a:pt x="534" y="10850"/>
                </a:cubicBezTo>
                <a:cubicBezTo>
                  <a:pt x="584" y="10940"/>
                  <a:pt x="664" y="11166"/>
                  <a:pt x="712" y="11353"/>
                </a:cubicBezTo>
                <a:cubicBezTo>
                  <a:pt x="759" y="11541"/>
                  <a:pt x="828" y="11754"/>
                  <a:pt x="865" y="11826"/>
                </a:cubicBezTo>
                <a:cubicBezTo>
                  <a:pt x="901" y="11897"/>
                  <a:pt x="935" y="12039"/>
                  <a:pt x="940" y="12141"/>
                </a:cubicBezTo>
                <a:cubicBezTo>
                  <a:pt x="945" y="12243"/>
                  <a:pt x="997" y="12406"/>
                  <a:pt x="1057" y="12505"/>
                </a:cubicBezTo>
                <a:cubicBezTo>
                  <a:pt x="1116" y="12604"/>
                  <a:pt x="1165" y="12734"/>
                  <a:pt x="1165" y="12794"/>
                </a:cubicBezTo>
                <a:cubicBezTo>
                  <a:pt x="1165" y="12855"/>
                  <a:pt x="1222" y="12951"/>
                  <a:pt x="1293" y="13009"/>
                </a:cubicBezTo>
                <a:cubicBezTo>
                  <a:pt x="1364" y="13066"/>
                  <a:pt x="1424" y="13170"/>
                  <a:pt x="1424" y="13239"/>
                </a:cubicBezTo>
                <a:cubicBezTo>
                  <a:pt x="1424" y="13308"/>
                  <a:pt x="1496" y="13469"/>
                  <a:pt x="1585" y="13595"/>
                </a:cubicBezTo>
                <a:cubicBezTo>
                  <a:pt x="1674" y="13721"/>
                  <a:pt x="1746" y="13863"/>
                  <a:pt x="1746" y="13913"/>
                </a:cubicBezTo>
                <a:cubicBezTo>
                  <a:pt x="1746" y="13963"/>
                  <a:pt x="1818" y="14091"/>
                  <a:pt x="1907" y="14197"/>
                </a:cubicBezTo>
                <a:cubicBezTo>
                  <a:pt x="1996" y="14302"/>
                  <a:pt x="2070" y="14429"/>
                  <a:pt x="2070" y="14481"/>
                </a:cubicBezTo>
                <a:cubicBezTo>
                  <a:pt x="2070" y="14533"/>
                  <a:pt x="2223" y="14815"/>
                  <a:pt x="2410" y="15106"/>
                </a:cubicBezTo>
                <a:cubicBezTo>
                  <a:pt x="2596" y="15397"/>
                  <a:pt x="2882" y="15844"/>
                  <a:pt x="3046" y="16100"/>
                </a:cubicBezTo>
                <a:cubicBezTo>
                  <a:pt x="3209" y="16356"/>
                  <a:pt x="3541" y="16827"/>
                  <a:pt x="3781" y="17149"/>
                </a:cubicBezTo>
                <a:cubicBezTo>
                  <a:pt x="4601" y="18245"/>
                  <a:pt x="4688" y="18363"/>
                  <a:pt x="4954" y="18706"/>
                </a:cubicBezTo>
                <a:cubicBezTo>
                  <a:pt x="5101" y="18895"/>
                  <a:pt x="5253" y="19050"/>
                  <a:pt x="5290" y="19050"/>
                </a:cubicBezTo>
                <a:cubicBezTo>
                  <a:pt x="5328" y="19050"/>
                  <a:pt x="5413" y="19153"/>
                  <a:pt x="5479" y="19280"/>
                </a:cubicBezTo>
                <a:cubicBezTo>
                  <a:pt x="5545" y="19406"/>
                  <a:pt x="5686" y="19579"/>
                  <a:pt x="5791" y="19664"/>
                </a:cubicBezTo>
                <a:cubicBezTo>
                  <a:pt x="5897" y="19750"/>
                  <a:pt x="6050" y="19931"/>
                  <a:pt x="6134" y="20067"/>
                </a:cubicBezTo>
                <a:cubicBezTo>
                  <a:pt x="6218" y="20204"/>
                  <a:pt x="6325" y="20315"/>
                  <a:pt x="6372" y="20315"/>
                </a:cubicBezTo>
                <a:cubicBezTo>
                  <a:pt x="6420" y="20315"/>
                  <a:pt x="6559" y="20460"/>
                  <a:pt x="6683" y="20635"/>
                </a:cubicBezTo>
                <a:cubicBezTo>
                  <a:pt x="6959" y="21028"/>
                  <a:pt x="7639" y="21402"/>
                  <a:pt x="8211" y="21477"/>
                </a:cubicBezTo>
                <a:cubicBezTo>
                  <a:pt x="9074" y="21592"/>
                  <a:pt x="9554" y="21469"/>
                  <a:pt x="11285" y="20690"/>
                </a:cubicBezTo>
                <a:cubicBezTo>
                  <a:pt x="14257" y="19352"/>
                  <a:pt x="17338" y="17484"/>
                  <a:pt x="19630" y="15630"/>
                </a:cubicBezTo>
                <a:cubicBezTo>
                  <a:pt x="20720" y="14748"/>
                  <a:pt x="20934" y="14490"/>
                  <a:pt x="20990" y="13990"/>
                </a:cubicBezTo>
                <a:cubicBezTo>
                  <a:pt x="21011" y="13799"/>
                  <a:pt x="21055" y="13510"/>
                  <a:pt x="21087" y="13350"/>
                </a:cubicBezTo>
                <a:cubicBezTo>
                  <a:pt x="21172" y="12924"/>
                  <a:pt x="21600" y="8414"/>
                  <a:pt x="21600" y="7944"/>
                </a:cubicBezTo>
                <a:cubicBezTo>
                  <a:pt x="21600" y="7385"/>
                  <a:pt x="21482" y="7105"/>
                  <a:pt x="20974" y="6444"/>
                </a:cubicBezTo>
                <a:cubicBezTo>
                  <a:pt x="18494" y="3213"/>
                  <a:pt x="14747" y="479"/>
                  <a:pt x="12217" y="54"/>
                </a:cubicBezTo>
                <a:cubicBezTo>
                  <a:pt x="12010" y="19"/>
                  <a:pt x="11774" y="1"/>
                  <a:pt x="1151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3" name="Shape 2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Chart 205"/>
          <p:cNvGraphicFramePr/>
          <p:nvPr/>
        </p:nvGraphicFramePr>
        <p:xfrm>
          <a:off x="3124200" y="1698816"/>
          <a:ext cx="6756400" cy="67564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06" name="Shape 206"/>
          <p:cNvSpPr/>
          <p:nvPr/>
        </p:nvSpPr>
        <p:spPr>
          <a:xfrm>
            <a:off x="535674" y="2631968"/>
            <a:ext cx="289991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逻辑代码(65k)</a:t>
            </a:r>
          </a:p>
        </p:txBody>
      </p:sp>
      <p:sp>
        <p:nvSpPr>
          <p:cNvPr id="207" name="Shape 207"/>
          <p:cNvSpPr/>
          <p:nvPr/>
        </p:nvSpPr>
        <p:spPr>
          <a:xfrm>
            <a:off x="9052004" y="1886162"/>
            <a:ext cx="244271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通用库(60k)</a:t>
            </a:r>
          </a:p>
        </p:txBody>
      </p:sp>
      <p:sp>
        <p:nvSpPr>
          <p:cNvPr id="208" name="Shape 208"/>
          <p:cNvSpPr/>
          <p:nvPr/>
        </p:nvSpPr>
        <p:spPr>
          <a:xfrm>
            <a:off x="7124055" y="8336612"/>
            <a:ext cx="15854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css(20k)</a:t>
            </a:r>
          </a:p>
        </p:txBody>
      </p:sp>
      <p:sp>
        <p:nvSpPr>
          <p:cNvPr id="209" name="Shape 209"/>
          <p:cNvSpPr/>
          <p:nvPr/>
        </p:nvSpPr>
        <p:spPr>
          <a:xfrm>
            <a:off x="10235091" y="8279462"/>
            <a:ext cx="243311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GZIP后大小</a:t>
            </a:r>
          </a:p>
        </p:txBody>
      </p:sp>
      <p:sp>
        <p:nvSpPr>
          <p:cNvPr id="210" name="Shape 210"/>
          <p:cNvSpPr/>
          <p:nvPr/>
        </p:nvSpPr>
        <p:spPr>
          <a:xfrm>
            <a:off x="1905434" y="322997"/>
            <a:ext cx="919393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/>
            <a:r>
              <a:t>前端交互开始复杂，js代码越来越大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3868663" y="1579743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</a:t>
            </a:r>
          </a:p>
        </p:txBody>
      </p:sp>
      <p:sp>
        <p:nvSpPr>
          <p:cNvPr id="214" name="Shape 214"/>
          <p:cNvSpPr/>
          <p:nvPr/>
        </p:nvSpPr>
        <p:spPr>
          <a:xfrm>
            <a:off x="234630" y="1579743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open</a:t>
            </a:r>
          </a:p>
        </p:txBody>
      </p:sp>
      <p:sp>
        <p:nvSpPr>
          <p:cNvPr id="215" name="Shape 215"/>
          <p:cNvSpPr/>
          <p:nvPr/>
        </p:nvSpPr>
        <p:spPr>
          <a:xfrm>
            <a:off x="7262673" y="1579743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拉取js</a:t>
            </a:r>
          </a:p>
        </p:txBody>
      </p:sp>
      <p:sp>
        <p:nvSpPr>
          <p:cNvPr id="216" name="Shape 216"/>
          <p:cNvSpPr/>
          <p:nvPr/>
        </p:nvSpPr>
        <p:spPr>
          <a:xfrm>
            <a:off x="10656684" y="1579743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js解析</a:t>
            </a:r>
          </a:p>
        </p:txBody>
      </p:sp>
      <p:sp>
        <p:nvSpPr>
          <p:cNvPr id="217" name="Shape 217"/>
          <p:cNvSpPr/>
          <p:nvPr/>
        </p:nvSpPr>
        <p:spPr>
          <a:xfrm>
            <a:off x="10656684" y="6154130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AJAX</a:t>
            </a:r>
          </a:p>
        </p:txBody>
      </p:sp>
      <p:sp>
        <p:nvSpPr>
          <p:cNvPr id="218" name="Shape 218"/>
          <p:cNvSpPr/>
          <p:nvPr/>
        </p:nvSpPr>
        <p:spPr>
          <a:xfrm>
            <a:off x="6627657" y="5235357"/>
            <a:ext cx="2995155" cy="939801"/>
          </a:xfrm>
          <a:prstGeom prst="roundRect">
            <a:avLst>
              <a:gd name="adj" fmla="val 2703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拉取数据-1</a:t>
            </a:r>
          </a:p>
        </p:txBody>
      </p:sp>
      <p:sp>
        <p:nvSpPr>
          <p:cNvPr id="219" name="Shape 219"/>
          <p:cNvSpPr/>
          <p:nvPr/>
        </p:nvSpPr>
        <p:spPr>
          <a:xfrm>
            <a:off x="2665295" y="1922345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6260354" y="1922345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9573328" y="1922345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2" name="Shape 222"/>
          <p:cNvSpPr/>
          <p:nvPr/>
        </p:nvSpPr>
        <p:spPr>
          <a:xfrm rot="5400000">
            <a:off x="10773626" y="4209538"/>
            <a:ext cx="1879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3" name="Shape 223"/>
          <p:cNvSpPr/>
          <p:nvPr/>
        </p:nvSpPr>
        <p:spPr>
          <a:xfrm rot="10800000">
            <a:off x="9622811" y="6649473"/>
            <a:ext cx="984720" cy="984719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Shape 224"/>
          <p:cNvSpPr/>
          <p:nvPr/>
        </p:nvSpPr>
        <p:spPr>
          <a:xfrm rot="10800000">
            <a:off x="5536703" y="6627652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6576457" y="6651752"/>
            <a:ext cx="2997201" cy="936521"/>
          </a:xfrm>
          <a:prstGeom prst="roundRect">
            <a:avLst>
              <a:gd name="adj" fmla="val 27129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拉取数据-2</a:t>
            </a:r>
          </a:p>
        </p:txBody>
      </p:sp>
      <p:sp>
        <p:nvSpPr>
          <p:cNvPr id="226" name="Shape 226"/>
          <p:cNvSpPr/>
          <p:nvPr/>
        </p:nvSpPr>
        <p:spPr>
          <a:xfrm>
            <a:off x="6626634" y="7989051"/>
            <a:ext cx="2997201" cy="939801"/>
          </a:xfrm>
          <a:prstGeom prst="roundRect">
            <a:avLst>
              <a:gd name="adj" fmla="val 2703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拉取数据-3</a:t>
            </a:r>
          </a:p>
        </p:txBody>
      </p:sp>
      <p:sp>
        <p:nvSpPr>
          <p:cNvPr id="227" name="Shape 227"/>
          <p:cNvSpPr/>
          <p:nvPr/>
        </p:nvSpPr>
        <p:spPr>
          <a:xfrm rot="12480000">
            <a:off x="9616088" y="5460287"/>
            <a:ext cx="999062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" name="Shape 228"/>
          <p:cNvSpPr/>
          <p:nvPr/>
        </p:nvSpPr>
        <p:spPr>
          <a:xfrm rot="9360000">
            <a:off x="9597842" y="7871339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9" name="Shape 229"/>
          <p:cNvSpPr/>
          <p:nvPr/>
        </p:nvSpPr>
        <p:spPr>
          <a:xfrm rot="9360000">
            <a:off x="5514674" y="5383389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0" name="Shape 230"/>
          <p:cNvSpPr/>
          <p:nvPr/>
        </p:nvSpPr>
        <p:spPr>
          <a:xfrm rot="12480000">
            <a:off x="5511277" y="7862727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3322317" y="6306871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browser render</a:t>
            </a:r>
          </a:p>
        </p:txBody>
      </p:sp>
      <p:sp>
        <p:nvSpPr>
          <p:cNvPr id="232" name="Shape 232"/>
          <p:cNvSpPr/>
          <p:nvPr/>
        </p:nvSpPr>
        <p:spPr>
          <a:xfrm>
            <a:off x="234630" y="6306871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页面展示可用</a:t>
            </a:r>
          </a:p>
        </p:txBody>
      </p:sp>
      <p:sp>
        <p:nvSpPr>
          <p:cNvPr id="233" name="Shape 233"/>
          <p:cNvSpPr/>
          <p:nvPr/>
        </p:nvSpPr>
        <p:spPr>
          <a:xfrm rot="10800000">
            <a:off x="2361411" y="6649473"/>
            <a:ext cx="839761" cy="984719"/>
          </a:xfrm>
          <a:prstGeom prst="rightArrow">
            <a:avLst>
              <a:gd name="adj1" fmla="val 22000"/>
              <a:gd name="adj2" fmla="val 47826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2355849" y="246861"/>
            <a:ext cx="8293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/>
            <a:r>
              <a:t>前后端开始分离，异步加载数据</a:t>
            </a:r>
          </a:p>
        </p:txBody>
      </p:sp>
      <p:sp>
        <p:nvSpPr>
          <p:cNvPr id="235" name="Shape 2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201608301438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672" y="2214924"/>
            <a:ext cx="3116581" cy="541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3620307" y="4920024"/>
            <a:ext cx="118932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9" name="Shape 239"/>
          <p:cNvSpPr/>
          <p:nvPr/>
        </p:nvSpPr>
        <p:spPr>
          <a:xfrm>
            <a:off x="3807298" y="4191327"/>
            <a:ext cx="81416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2.5s</a:t>
            </a:r>
          </a:p>
        </p:txBody>
      </p:sp>
      <p:sp>
        <p:nvSpPr>
          <p:cNvPr id="240" name="Shape 240"/>
          <p:cNvSpPr/>
          <p:nvPr/>
        </p:nvSpPr>
        <p:spPr>
          <a:xfrm>
            <a:off x="8277038" y="4918177"/>
            <a:ext cx="118932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1" name="Shape 241"/>
          <p:cNvSpPr/>
          <p:nvPr/>
        </p:nvSpPr>
        <p:spPr>
          <a:xfrm>
            <a:off x="8419888" y="4191327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1.5s</a:t>
            </a:r>
          </a:p>
        </p:txBody>
      </p:sp>
      <p:sp>
        <p:nvSpPr>
          <p:cNvPr id="242" name="Shape 242"/>
          <p:cNvSpPr/>
          <p:nvPr/>
        </p:nvSpPr>
        <p:spPr>
          <a:xfrm>
            <a:off x="3858995" y="525345"/>
            <a:ext cx="52868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t>完全展示一共用时</a:t>
            </a:r>
            <a:r>
              <a:rPr>
                <a:solidFill>
                  <a:srgbClr val="FF2600"/>
                </a:solidFill>
              </a:rPr>
              <a:t>4s</a:t>
            </a:r>
          </a:p>
        </p:txBody>
      </p:sp>
      <p:pic>
        <p:nvPicPr>
          <p:cNvPr id="2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8509" y="2171700"/>
            <a:ext cx="3049653" cy="541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85780" y="2171700"/>
            <a:ext cx="3068472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光纤时代</a:t>
            </a:r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光“猫”（20M/50M/100M）</a:t>
            </a:r>
          </a:p>
        </p:txBody>
      </p:sp>
      <p:pic>
        <p:nvPicPr>
          <p:cNvPr id="249" name="100M.jpg"/>
          <p:cNvPicPr>
            <a:picLocks noChangeAspect="1"/>
          </p:cNvPicPr>
          <p:nvPr/>
        </p:nvPicPr>
        <p:blipFill>
          <a:blip r:embed="rId2">
            <a:extLst/>
          </a:blip>
          <a:srcRect l="19592" t="1146" r="20266" b="1237"/>
          <a:stretch>
            <a:fillRect/>
          </a:stretch>
        </p:blipFill>
        <p:spPr>
          <a:xfrm>
            <a:off x="7297505" y="2419138"/>
            <a:ext cx="2673273" cy="433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571" fill="norm" stroke="1" extrusionOk="0">
                <a:moveTo>
                  <a:pt x="6499" y="0"/>
                </a:moveTo>
                <a:cubicBezTo>
                  <a:pt x="6116" y="-3"/>
                  <a:pt x="5814" y="8"/>
                  <a:pt x="5648" y="34"/>
                </a:cubicBezTo>
                <a:cubicBezTo>
                  <a:pt x="5385" y="75"/>
                  <a:pt x="4868" y="156"/>
                  <a:pt x="4499" y="213"/>
                </a:cubicBezTo>
                <a:cubicBezTo>
                  <a:pt x="3254" y="407"/>
                  <a:pt x="2643" y="774"/>
                  <a:pt x="1970" y="1729"/>
                </a:cubicBezTo>
                <a:cubicBezTo>
                  <a:pt x="1179" y="2851"/>
                  <a:pt x="406" y="6144"/>
                  <a:pt x="87" y="9767"/>
                </a:cubicBezTo>
                <a:cubicBezTo>
                  <a:pt x="-74" y="11589"/>
                  <a:pt x="3" y="15759"/>
                  <a:pt x="210" y="16487"/>
                </a:cubicBezTo>
                <a:cubicBezTo>
                  <a:pt x="397" y="17141"/>
                  <a:pt x="810" y="17679"/>
                  <a:pt x="1590" y="18280"/>
                </a:cubicBezTo>
                <a:cubicBezTo>
                  <a:pt x="2636" y="19088"/>
                  <a:pt x="4265" y="19646"/>
                  <a:pt x="8072" y="20502"/>
                </a:cubicBezTo>
                <a:cubicBezTo>
                  <a:pt x="8773" y="20660"/>
                  <a:pt x="9966" y="20945"/>
                  <a:pt x="10721" y="21135"/>
                </a:cubicBezTo>
                <a:cubicBezTo>
                  <a:pt x="11476" y="21326"/>
                  <a:pt x="12389" y="21506"/>
                  <a:pt x="12750" y="21536"/>
                </a:cubicBezTo>
                <a:cubicBezTo>
                  <a:pt x="13480" y="21597"/>
                  <a:pt x="13753" y="21588"/>
                  <a:pt x="16149" y="21427"/>
                </a:cubicBezTo>
                <a:cubicBezTo>
                  <a:pt x="18092" y="21297"/>
                  <a:pt x="20010" y="21111"/>
                  <a:pt x="20270" y="21025"/>
                </a:cubicBezTo>
                <a:cubicBezTo>
                  <a:pt x="20605" y="20914"/>
                  <a:pt x="20754" y="20265"/>
                  <a:pt x="20985" y="17931"/>
                </a:cubicBezTo>
                <a:cubicBezTo>
                  <a:pt x="21526" y="12466"/>
                  <a:pt x="21401" y="6957"/>
                  <a:pt x="20675" y="4434"/>
                </a:cubicBezTo>
                <a:cubicBezTo>
                  <a:pt x="20306" y="3151"/>
                  <a:pt x="19196" y="2127"/>
                  <a:pt x="17706" y="1689"/>
                </a:cubicBezTo>
                <a:cubicBezTo>
                  <a:pt x="16119" y="1223"/>
                  <a:pt x="13175" y="634"/>
                  <a:pt x="10838" y="316"/>
                </a:cubicBezTo>
                <a:cubicBezTo>
                  <a:pt x="9545" y="140"/>
                  <a:pt x="7649" y="10"/>
                  <a:pt x="649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0" name="Shape 2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3868663" y="1579743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</a:t>
            </a:r>
          </a:p>
        </p:txBody>
      </p:sp>
      <p:sp>
        <p:nvSpPr>
          <p:cNvPr id="253" name="Shape 253"/>
          <p:cNvSpPr/>
          <p:nvPr/>
        </p:nvSpPr>
        <p:spPr>
          <a:xfrm>
            <a:off x="234630" y="1579743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open</a:t>
            </a:r>
          </a:p>
        </p:txBody>
      </p:sp>
      <p:sp>
        <p:nvSpPr>
          <p:cNvPr id="254" name="Shape 254"/>
          <p:cNvSpPr/>
          <p:nvPr/>
        </p:nvSpPr>
        <p:spPr>
          <a:xfrm>
            <a:off x="7262673" y="1579743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拉取js</a:t>
            </a:r>
          </a:p>
        </p:txBody>
      </p:sp>
      <p:sp>
        <p:nvSpPr>
          <p:cNvPr id="255" name="Shape 255"/>
          <p:cNvSpPr/>
          <p:nvPr/>
        </p:nvSpPr>
        <p:spPr>
          <a:xfrm>
            <a:off x="10656684" y="1579743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js解析</a:t>
            </a:r>
          </a:p>
        </p:txBody>
      </p:sp>
      <p:sp>
        <p:nvSpPr>
          <p:cNvPr id="256" name="Shape 256"/>
          <p:cNvSpPr/>
          <p:nvPr/>
        </p:nvSpPr>
        <p:spPr>
          <a:xfrm>
            <a:off x="10656684" y="6154130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AJAX</a:t>
            </a:r>
          </a:p>
        </p:txBody>
      </p:sp>
      <p:sp>
        <p:nvSpPr>
          <p:cNvPr id="257" name="Shape 257"/>
          <p:cNvSpPr/>
          <p:nvPr/>
        </p:nvSpPr>
        <p:spPr>
          <a:xfrm>
            <a:off x="6627657" y="5235357"/>
            <a:ext cx="2995155" cy="939801"/>
          </a:xfrm>
          <a:prstGeom prst="roundRect">
            <a:avLst>
              <a:gd name="adj" fmla="val 2703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拉取数据-1</a:t>
            </a:r>
          </a:p>
        </p:txBody>
      </p:sp>
      <p:sp>
        <p:nvSpPr>
          <p:cNvPr id="258" name="Shape 258"/>
          <p:cNvSpPr/>
          <p:nvPr/>
        </p:nvSpPr>
        <p:spPr>
          <a:xfrm>
            <a:off x="2665295" y="1922345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6260354" y="1922345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9573328" y="1922345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1" name="Shape 261"/>
          <p:cNvSpPr/>
          <p:nvPr/>
        </p:nvSpPr>
        <p:spPr>
          <a:xfrm rot="5400000">
            <a:off x="10773626" y="4209538"/>
            <a:ext cx="1879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2" name="Shape 262"/>
          <p:cNvSpPr/>
          <p:nvPr/>
        </p:nvSpPr>
        <p:spPr>
          <a:xfrm rot="10800000">
            <a:off x="9622811" y="6649473"/>
            <a:ext cx="984720" cy="984719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3" name="Shape 263"/>
          <p:cNvSpPr/>
          <p:nvPr/>
        </p:nvSpPr>
        <p:spPr>
          <a:xfrm rot="10800000">
            <a:off x="5536703" y="6627652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4" name="Shape 264"/>
          <p:cNvSpPr/>
          <p:nvPr/>
        </p:nvSpPr>
        <p:spPr>
          <a:xfrm>
            <a:off x="6576457" y="6651752"/>
            <a:ext cx="2997201" cy="936521"/>
          </a:xfrm>
          <a:prstGeom prst="roundRect">
            <a:avLst>
              <a:gd name="adj" fmla="val 27129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拉取数据-2</a:t>
            </a:r>
          </a:p>
        </p:txBody>
      </p:sp>
      <p:sp>
        <p:nvSpPr>
          <p:cNvPr id="265" name="Shape 265"/>
          <p:cNvSpPr/>
          <p:nvPr/>
        </p:nvSpPr>
        <p:spPr>
          <a:xfrm>
            <a:off x="6626634" y="7989051"/>
            <a:ext cx="2997201" cy="939801"/>
          </a:xfrm>
          <a:prstGeom prst="roundRect">
            <a:avLst>
              <a:gd name="adj" fmla="val 2703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拉取数据-3</a:t>
            </a:r>
          </a:p>
        </p:txBody>
      </p:sp>
      <p:sp>
        <p:nvSpPr>
          <p:cNvPr id="266" name="Shape 266"/>
          <p:cNvSpPr/>
          <p:nvPr/>
        </p:nvSpPr>
        <p:spPr>
          <a:xfrm rot="12480000">
            <a:off x="9616088" y="5460287"/>
            <a:ext cx="999062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Shape 267"/>
          <p:cNvSpPr/>
          <p:nvPr/>
        </p:nvSpPr>
        <p:spPr>
          <a:xfrm rot="9360000">
            <a:off x="9597842" y="7871339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8" name="Shape 268"/>
          <p:cNvSpPr/>
          <p:nvPr/>
        </p:nvSpPr>
        <p:spPr>
          <a:xfrm rot="9360000">
            <a:off x="5514674" y="5383389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Shape 269"/>
          <p:cNvSpPr/>
          <p:nvPr/>
        </p:nvSpPr>
        <p:spPr>
          <a:xfrm rot="12480000">
            <a:off x="5511277" y="7862727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3322317" y="6306871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browser render</a:t>
            </a:r>
          </a:p>
        </p:txBody>
      </p:sp>
      <p:sp>
        <p:nvSpPr>
          <p:cNvPr id="271" name="Shape 271"/>
          <p:cNvSpPr/>
          <p:nvPr/>
        </p:nvSpPr>
        <p:spPr>
          <a:xfrm>
            <a:off x="234630" y="6306871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页面展示可用</a:t>
            </a:r>
          </a:p>
        </p:txBody>
      </p:sp>
      <p:sp>
        <p:nvSpPr>
          <p:cNvPr id="272" name="Shape 272"/>
          <p:cNvSpPr/>
          <p:nvPr/>
        </p:nvSpPr>
        <p:spPr>
          <a:xfrm rot="10800000">
            <a:off x="2361411" y="6649473"/>
            <a:ext cx="839761" cy="984719"/>
          </a:xfrm>
          <a:prstGeom prst="rightArrow">
            <a:avLst>
              <a:gd name="adj1" fmla="val 22000"/>
              <a:gd name="adj2" fmla="val 47826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2355849" y="246861"/>
            <a:ext cx="8293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/>
            <a:r>
              <a:t>前后端开始分离，异步加载数据</a:t>
            </a:r>
          </a:p>
        </p:txBody>
      </p:sp>
      <p:sp>
        <p:nvSpPr>
          <p:cNvPr id="274" name="Shape 2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201608301438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836" y="2214924"/>
            <a:ext cx="3114452" cy="540650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3538437" y="4918177"/>
            <a:ext cx="1189324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8" name="Shape 278"/>
          <p:cNvSpPr/>
          <p:nvPr/>
        </p:nvSpPr>
        <p:spPr>
          <a:xfrm>
            <a:off x="3726017" y="4191327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1.2s</a:t>
            </a:r>
          </a:p>
        </p:txBody>
      </p:sp>
      <p:sp>
        <p:nvSpPr>
          <p:cNvPr id="279" name="Shape 279"/>
          <p:cNvSpPr/>
          <p:nvPr/>
        </p:nvSpPr>
        <p:spPr>
          <a:xfrm>
            <a:off x="8277038" y="4918177"/>
            <a:ext cx="118932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0" name="Shape 280"/>
          <p:cNvSpPr/>
          <p:nvPr/>
        </p:nvSpPr>
        <p:spPr>
          <a:xfrm>
            <a:off x="8574595" y="4191327"/>
            <a:ext cx="5047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1s</a:t>
            </a:r>
          </a:p>
        </p:txBody>
      </p:sp>
      <p:sp>
        <p:nvSpPr>
          <p:cNvPr id="281" name="Shape 281"/>
          <p:cNvSpPr/>
          <p:nvPr/>
        </p:nvSpPr>
        <p:spPr>
          <a:xfrm>
            <a:off x="3661314" y="525345"/>
            <a:ext cx="568217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t>完全展示一共用时</a:t>
            </a:r>
            <a:r>
              <a:rPr>
                <a:solidFill>
                  <a:srgbClr val="FF2600"/>
                </a:solidFill>
              </a:rPr>
              <a:t>2.2</a:t>
            </a:r>
            <a:r>
              <a:t>s</a:t>
            </a:r>
          </a:p>
        </p:txBody>
      </p:sp>
      <p:pic>
        <p:nvPicPr>
          <p:cNvPr id="28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8509" y="2171700"/>
            <a:ext cx="3049653" cy="541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60700" y="2171700"/>
            <a:ext cx="3068473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7" name="Shape 287"/>
          <p:cNvSpPr/>
          <p:nvPr/>
        </p:nvSpPr>
        <p:spPr>
          <a:xfrm>
            <a:off x="6255" y="5293435"/>
            <a:ext cx="554609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8" name="Shape 288"/>
          <p:cNvSpPr/>
          <p:nvPr/>
        </p:nvSpPr>
        <p:spPr>
          <a:xfrm>
            <a:off x="778525" y="4347617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532511" y="4022977"/>
            <a:ext cx="2382054" cy="1331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0" name="Shape 290"/>
          <p:cNvSpPr/>
          <p:nvPr/>
        </p:nvSpPr>
        <p:spPr>
          <a:xfrm>
            <a:off x="7096796" y="4300197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6848551" y="4050067"/>
            <a:ext cx="2394754" cy="1268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2" name="Shape 292"/>
          <p:cNvSpPr/>
          <p:nvPr/>
        </p:nvSpPr>
        <p:spPr>
          <a:xfrm>
            <a:off x="3911698" y="4300197"/>
            <a:ext cx="1890027" cy="1891638"/>
          </a:xfrm>
          <a:prstGeom prst="ellipse">
            <a:avLst/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3" name="Shape 293"/>
          <p:cNvSpPr/>
          <p:nvPr/>
        </p:nvSpPr>
        <p:spPr>
          <a:xfrm rot="10800000">
            <a:off x="3670461" y="5202387"/>
            <a:ext cx="2382054" cy="126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4" name="Shape 294"/>
          <p:cNvSpPr/>
          <p:nvPr/>
        </p:nvSpPr>
        <p:spPr>
          <a:xfrm>
            <a:off x="2848112" y="5293435"/>
            <a:ext cx="888202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5" name="Shape 295"/>
          <p:cNvSpPr/>
          <p:nvPr/>
        </p:nvSpPr>
        <p:spPr>
          <a:xfrm>
            <a:off x="6063772" y="5269172"/>
            <a:ext cx="843469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6" name="Shape 296"/>
          <p:cNvSpPr/>
          <p:nvPr/>
        </p:nvSpPr>
        <p:spPr>
          <a:xfrm flipV="1">
            <a:off x="9179083" y="5269172"/>
            <a:ext cx="912098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7" name="Shape 297"/>
          <p:cNvSpPr/>
          <p:nvPr/>
        </p:nvSpPr>
        <p:spPr>
          <a:xfrm>
            <a:off x="751987" y="66297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时代变迁</a:t>
            </a:r>
          </a:p>
        </p:txBody>
      </p:sp>
      <p:sp>
        <p:nvSpPr>
          <p:cNvPr id="298" name="Shape 298"/>
          <p:cNvSpPr/>
          <p:nvPr/>
        </p:nvSpPr>
        <p:spPr>
          <a:xfrm>
            <a:off x="1431766" y="4684972"/>
            <a:ext cx="5835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99" name="Shape 299"/>
          <p:cNvSpPr/>
          <p:nvPr/>
        </p:nvSpPr>
        <p:spPr>
          <a:xfrm>
            <a:off x="4590901" y="4661816"/>
            <a:ext cx="58354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0" name="Shape 300"/>
          <p:cNvSpPr/>
          <p:nvPr/>
        </p:nvSpPr>
        <p:spPr>
          <a:xfrm>
            <a:off x="7741446" y="4661816"/>
            <a:ext cx="5835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01" name="Shape 301"/>
          <p:cNvSpPr/>
          <p:nvPr/>
        </p:nvSpPr>
        <p:spPr>
          <a:xfrm>
            <a:off x="3927555" y="3415636"/>
            <a:ext cx="186786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why react</a:t>
            </a:r>
          </a:p>
        </p:txBody>
      </p:sp>
      <p:sp>
        <p:nvSpPr>
          <p:cNvPr id="302" name="Shape 302"/>
          <p:cNvSpPr/>
          <p:nvPr/>
        </p:nvSpPr>
        <p:spPr>
          <a:xfrm>
            <a:off x="7074375" y="661723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性能优化</a:t>
            </a:r>
          </a:p>
        </p:txBody>
      </p:sp>
      <p:sp>
        <p:nvSpPr>
          <p:cNvPr id="303" name="Shape 303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304" name="Shape 304"/>
          <p:cNvSpPr/>
          <p:nvPr/>
        </p:nvSpPr>
        <p:spPr>
          <a:xfrm>
            <a:off x="10272655" y="4323354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5" name="Shape 305"/>
          <p:cNvSpPr/>
          <p:nvPr/>
        </p:nvSpPr>
        <p:spPr>
          <a:xfrm rot="10800000">
            <a:off x="10026639" y="5202529"/>
            <a:ext cx="2382054" cy="1255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6" name="Shape 306"/>
          <p:cNvSpPr/>
          <p:nvPr/>
        </p:nvSpPr>
        <p:spPr>
          <a:xfrm>
            <a:off x="10874620" y="4661816"/>
            <a:ext cx="58354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07" name="Shape 307"/>
          <p:cNvSpPr/>
          <p:nvPr/>
        </p:nvSpPr>
        <p:spPr>
          <a:xfrm>
            <a:off x="12344154" y="5233316"/>
            <a:ext cx="643509" cy="1270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8" name="Shape 308"/>
          <p:cNvSpPr/>
          <p:nvPr/>
        </p:nvSpPr>
        <p:spPr>
          <a:xfrm>
            <a:off x="10246118" y="3358486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柔性可用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3323" t="5312" r="22263" b="8357"/>
          <a:stretch>
            <a:fillRect/>
          </a:stretch>
        </p:blipFill>
        <p:spPr>
          <a:xfrm>
            <a:off x="3870349" y="1318370"/>
            <a:ext cx="5264102" cy="711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575" fill="norm" stroke="1" extrusionOk="0">
                <a:moveTo>
                  <a:pt x="10828" y="1"/>
                </a:moveTo>
                <a:cubicBezTo>
                  <a:pt x="10650" y="5"/>
                  <a:pt x="10494" y="16"/>
                  <a:pt x="10364" y="35"/>
                </a:cubicBezTo>
                <a:cubicBezTo>
                  <a:pt x="10120" y="70"/>
                  <a:pt x="9714" y="115"/>
                  <a:pt x="9461" y="136"/>
                </a:cubicBezTo>
                <a:cubicBezTo>
                  <a:pt x="8935" y="179"/>
                  <a:pt x="8242" y="284"/>
                  <a:pt x="7996" y="357"/>
                </a:cubicBezTo>
                <a:cubicBezTo>
                  <a:pt x="7904" y="385"/>
                  <a:pt x="7732" y="422"/>
                  <a:pt x="7617" y="440"/>
                </a:cubicBezTo>
                <a:cubicBezTo>
                  <a:pt x="7153" y="514"/>
                  <a:pt x="6055" y="1027"/>
                  <a:pt x="5440" y="1457"/>
                </a:cubicBezTo>
                <a:cubicBezTo>
                  <a:pt x="4204" y="2321"/>
                  <a:pt x="3195" y="3745"/>
                  <a:pt x="2841" y="5123"/>
                </a:cubicBezTo>
                <a:cubicBezTo>
                  <a:pt x="2698" y="5679"/>
                  <a:pt x="2648" y="7294"/>
                  <a:pt x="2758" y="7802"/>
                </a:cubicBezTo>
                <a:cubicBezTo>
                  <a:pt x="2924" y="8567"/>
                  <a:pt x="2950" y="8508"/>
                  <a:pt x="2300" y="8840"/>
                </a:cubicBezTo>
                <a:cubicBezTo>
                  <a:pt x="1201" y="9400"/>
                  <a:pt x="498" y="10156"/>
                  <a:pt x="253" y="11043"/>
                </a:cubicBezTo>
                <a:cubicBezTo>
                  <a:pt x="196" y="11248"/>
                  <a:pt x="115" y="11481"/>
                  <a:pt x="73" y="11560"/>
                </a:cubicBezTo>
                <a:cubicBezTo>
                  <a:pt x="23" y="11655"/>
                  <a:pt x="-1" y="11937"/>
                  <a:pt x="0" y="12236"/>
                </a:cubicBezTo>
                <a:cubicBezTo>
                  <a:pt x="1" y="12536"/>
                  <a:pt x="27" y="12853"/>
                  <a:pt x="78" y="13021"/>
                </a:cubicBezTo>
                <a:cubicBezTo>
                  <a:pt x="122" y="13167"/>
                  <a:pt x="201" y="13497"/>
                  <a:pt x="254" y="13754"/>
                </a:cubicBezTo>
                <a:cubicBezTo>
                  <a:pt x="349" y="14219"/>
                  <a:pt x="530" y="14794"/>
                  <a:pt x="656" y="15032"/>
                </a:cubicBezTo>
                <a:cubicBezTo>
                  <a:pt x="1032" y="15748"/>
                  <a:pt x="1700" y="16439"/>
                  <a:pt x="2345" y="16784"/>
                </a:cubicBezTo>
                <a:cubicBezTo>
                  <a:pt x="2574" y="16906"/>
                  <a:pt x="2761" y="17039"/>
                  <a:pt x="2761" y="17079"/>
                </a:cubicBezTo>
                <a:cubicBezTo>
                  <a:pt x="2763" y="17240"/>
                  <a:pt x="3184" y="17808"/>
                  <a:pt x="3483" y="18055"/>
                </a:cubicBezTo>
                <a:cubicBezTo>
                  <a:pt x="3780" y="18299"/>
                  <a:pt x="4683" y="18803"/>
                  <a:pt x="4825" y="18803"/>
                </a:cubicBezTo>
                <a:cubicBezTo>
                  <a:pt x="4926" y="18803"/>
                  <a:pt x="5358" y="19131"/>
                  <a:pt x="5358" y="19207"/>
                </a:cubicBezTo>
                <a:cubicBezTo>
                  <a:pt x="5358" y="19245"/>
                  <a:pt x="5221" y="19373"/>
                  <a:pt x="5056" y="19491"/>
                </a:cubicBezTo>
                <a:cubicBezTo>
                  <a:pt x="4382" y="19974"/>
                  <a:pt x="4488" y="20125"/>
                  <a:pt x="5754" y="20492"/>
                </a:cubicBezTo>
                <a:cubicBezTo>
                  <a:pt x="6089" y="20589"/>
                  <a:pt x="7577" y="20890"/>
                  <a:pt x="8163" y="20979"/>
                </a:cubicBezTo>
                <a:cubicBezTo>
                  <a:pt x="8745" y="21068"/>
                  <a:pt x="9231" y="21146"/>
                  <a:pt x="9733" y="21231"/>
                </a:cubicBezTo>
                <a:cubicBezTo>
                  <a:pt x="9928" y="21264"/>
                  <a:pt x="10353" y="21308"/>
                  <a:pt x="10676" y="21329"/>
                </a:cubicBezTo>
                <a:cubicBezTo>
                  <a:pt x="11000" y="21351"/>
                  <a:pt x="11509" y="21421"/>
                  <a:pt x="11808" y="21486"/>
                </a:cubicBezTo>
                <a:cubicBezTo>
                  <a:pt x="12080" y="21545"/>
                  <a:pt x="12416" y="21575"/>
                  <a:pt x="12724" y="21575"/>
                </a:cubicBezTo>
                <a:cubicBezTo>
                  <a:pt x="13031" y="21575"/>
                  <a:pt x="13309" y="21545"/>
                  <a:pt x="13468" y="21486"/>
                </a:cubicBezTo>
                <a:cubicBezTo>
                  <a:pt x="13544" y="21458"/>
                  <a:pt x="13812" y="21367"/>
                  <a:pt x="14066" y="21286"/>
                </a:cubicBezTo>
                <a:cubicBezTo>
                  <a:pt x="14764" y="21063"/>
                  <a:pt x="15406" y="20573"/>
                  <a:pt x="15406" y="20265"/>
                </a:cubicBezTo>
                <a:cubicBezTo>
                  <a:pt x="15406" y="20223"/>
                  <a:pt x="15460" y="20156"/>
                  <a:pt x="15525" y="20115"/>
                </a:cubicBezTo>
                <a:cubicBezTo>
                  <a:pt x="15619" y="20057"/>
                  <a:pt x="15738" y="20082"/>
                  <a:pt x="16097" y="20232"/>
                </a:cubicBezTo>
                <a:cubicBezTo>
                  <a:pt x="16494" y="20399"/>
                  <a:pt x="16631" y="20422"/>
                  <a:pt x="17197" y="20422"/>
                </a:cubicBezTo>
                <a:cubicBezTo>
                  <a:pt x="17872" y="20422"/>
                  <a:pt x="18129" y="20360"/>
                  <a:pt x="18651" y="20070"/>
                </a:cubicBezTo>
                <a:cubicBezTo>
                  <a:pt x="19036" y="19855"/>
                  <a:pt x="19169" y="19624"/>
                  <a:pt x="19227" y="19069"/>
                </a:cubicBezTo>
                <a:cubicBezTo>
                  <a:pt x="19255" y="18802"/>
                  <a:pt x="19330" y="18521"/>
                  <a:pt x="19394" y="18446"/>
                </a:cubicBezTo>
                <a:cubicBezTo>
                  <a:pt x="19563" y="18244"/>
                  <a:pt x="19536" y="17990"/>
                  <a:pt x="19329" y="17826"/>
                </a:cubicBezTo>
                <a:lnTo>
                  <a:pt x="19148" y="17682"/>
                </a:lnTo>
                <a:lnTo>
                  <a:pt x="19336" y="17410"/>
                </a:lnTo>
                <a:cubicBezTo>
                  <a:pt x="19439" y="17260"/>
                  <a:pt x="19511" y="17060"/>
                  <a:pt x="19496" y="16964"/>
                </a:cubicBezTo>
                <a:cubicBezTo>
                  <a:pt x="19471" y="16807"/>
                  <a:pt x="19417" y="16780"/>
                  <a:pt x="18939" y="16690"/>
                </a:cubicBezTo>
                <a:cubicBezTo>
                  <a:pt x="18348" y="16578"/>
                  <a:pt x="18252" y="16496"/>
                  <a:pt x="18096" y="15967"/>
                </a:cubicBezTo>
                <a:cubicBezTo>
                  <a:pt x="17860" y="15166"/>
                  <a:pt x="17864" y="15144"/>
                  <a:pt x="18235" y="14889"/>
                </a:cubicBezTo>
                <a:cubicBezTo>
                  <a:pt x="18649" y="14604"/>
                  <a:pt x="18737" y="14291"/>
                  <a:pt x="18591" y="13619"/>
                </a:cubicBezTo>
                <a:cubicBezTo>
                  <a:pt x="18475" y="13087"/>
                  <a:pt x="18413" y="12926"/>
                  <a:pt x="18026" y="12151"/>
                </a:cubicBezTo>
                <a:cubicBezTo>
                  <a:pt x="17868" y="11834"/>
                  <a:pt x="17751" y="11513"/>
                  <a:pt x="17766" y="11437"/>
                </a:cubicBezTo>
                <a:cubicBezTo>
                  <a:pt x="17785" y="11339"/>
                  <a:pt x="17959" y="11235"/>
                  <a:pt x="18366" y="11075"/>
                </a:cubicBezTo>
                <a:cubicBezTo>
                  <a:pt x="19064" y="10801"/>
                  <a:pt x="20005" y="10178"/>
                  <a:pt x="20376" y="9744"/>
                </a:cubicBezTo>
                <a:cubicBezTo>
                  <a:pt x="20696" y="9371"/>
                  <a:pt x="21204" y="8447"/>
                  <a:pt x="21351" y="7972"/>
                </a:cubicBezTo>
                <a:cubicBezTo>
                  <a:pt x="21599" y="7169"/>
                  <a:pt x="21441" y="5610"/>
                  <a:pt x="21009" y="4599"/>
                </a:cubicBezTo>
                <a:cubicBezTo>
                  <a:pt x="20299" y="2935"/>
                  <a:pt x="18371" y="1507"/>
                  <a:pt x="15783" y="726"/>
                </a:cubicBezTo>
                <a:cubicBezTo>
                  <a:pt x="14365" y="298"/>
                  <a:pt x="12075" y="-25"/>
                  <a:pt x="10828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1" name="Shape 3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769" y="971650"/>
            <a:ext cx="3810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32153" t="6187" r="31931" b="6565"/>
          <a:stretch>
            <a:fillRect/>
          </a:stretch>
        </p:blipFill>
        <p:spPr>
          <a:xfrm>
            <a:off x="1902308" y="3737217"/>
            <a:ext cx="2632922" cy="4878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599" fill="norm" stroke="1" extrusionOk="0">
                <a:moveTo>
                  <a:pt x="13712" y="0"/>
                </a:moveTo>
                <a:cubicBezTo>
                  <a:pt x="13624" y="0"/>
                  <a:pt x="13559" y="262"/>
                  <a:pt x="13559" y="620"/>
                </a:cubicBezTo>
                <a:cubicBezTo>
                  <a:pt x="13559" y="1207"/>
                  <a:pt x="13541" y="1243"/>
                  <a:pt x="13205" y="1269"/>
                </a:cubicBezTo>
                <a:cubicBezTo>
                  <a:pt x="12888" y="1293"/>
                  <a:pt x="12855" y="1334"/>
                  <a:pt x="12896" y="1641"/>
                </a:cubicBezTo>
                <a:cubicBezTo>
                  <a:pt x="12938" y="1960"/>
                  <a:pt x="12910" y="1988"/>
                  <a:pt x="12560" y="1989"/>
                </a:cubicBezTo>
                <a:cubicBezTo>
                  <a:pt x="12289" y="1990"/>
                  <a:pt x="12180" y="2036"/>
                  <a:pt x="12180" y="2151"/>
                </a:cubicBezTo>
                <a:cubicBezTo>
                  <a:pt x="12180" y="2250"/>
                  <a:pt x="12044" y="2328"/>
                  <a:pt x="11825" y="2356"/>
                </a:cubicBezTo>
                <a:cubicBezTo>
                  <a:pt x="11631" y="2381"/>
                  <a:pt x="11487" y="2437"/>
                  <a:pt x="11503" y="2483"/>
                </a:cubicBezTo>
                <a:cubicBezTo>
                  <a:pt x="11520" y="2529"/>
                  <a:pt x="11389" y="2603"/>
                  <a:pt x="11214" y="2646"/>
                </a:cubicBezTo>
                <a:cubicBezTo>
                  <a:pt x="11039" y="2690"/>
                  <a:pt x="10863" y="2792"/>
                  <a:pt x="10823" y="2873"/>
                </a:cubicBezTo>
                <a:cubicBezTo>
                  <a:pt x="10784" y="2955"/>
                  <a:pt x="10644" y="3022"/>
                  <a:pt x="10511" y="3022"/>
                </a:cubicBezTo>
                <a:cubicBezTo>
                  <a:pt x="10351" y="3022"/>
                  <a:pt x="10282" y="3086"/>
                  <a:pt x="10306" y="3209"/>
                </a:cubicBezTo>
                <a:cubicBezTo>
                  <a:pt x="10334" y="3353"/>
                  <a:pt x="10270" y="3390"/>
                  <a:pt x="10033" y="3372"/>
                </a:cubicBezTo>
                <a:cubicBezTo>
                  <a:pt x="9836" y="3358"/>
                  <a:pt x="9672" y="3418"/>
                  <a:pt x="9574" y="3537"/>
                </a:cubicBezTo>
                <a:cubicBezTo>
                  <a:pt x="9458" y="3679"/>
                  <a:pt x="9302" y="3721"/>
                  <a:pt x="8927" y="3715"/>
                </a:cubicBezTo>
                <a:cubicBezTo>
                  <a:pt x="8570" y="3709"/>
                  <a:pt x="8407" y="3749"/>
                  <a:pt x="8341" y="3861"/>
                </a:cubicBezTo>
                <a:cubicBezTo>
                  <a:pt x="8291" y="3946"/>
                  <a:pt x="8112" y="4056"/>
                  <a:pt x="7944" y="4105"/>
                </a:cubicBezTo>
                <a:cubicBezTo>
                  <a:pt x="7731" y="4166"/>
                  <a:pt x="7654" y="4260"/>
                  <a:pt x="7687" y="4414"/>
                </a:cubicBezTo>
                <a:cubicBezTo>
                  <a:pt x="7722" y="4576"/>
                  <a:pt x="7646" y="4658"/>
                  <a:pt x="7408" y="4715"/>
                </a:cubicBezTo>
                <a:cubicBezTo>
                  <a:pt x="7118" y="4783"/>
                  <a:pt x="7086" y="4848"/>
                  <a:pt x="7124" y="5293"/>
                </a:cubicBezTo>
                <a:cubicBezTo>
                  <a:pt x="7148" y="5569"/>
                  <a:pt x="7184" y="5833"/>
                  <a:pt x="7203" y="5878"/>
                </a:cubicBezTo>
                <a:cubicBezTo>
                  <a:pt x="7221" y="5924"/>
                  <a:pt x="7222" y="5980"/>
                  <a:pt x="7206" y="6003"/>
                </a:cubicBezTo>
                <a:cubicBezTo>
                  <a:pt x="7063" y="6201"/>
                  <a:pt x="7119" y="6350"/>
                  <a:pt x="7365" y="6421"/>
                </a:cubicBezTo>
                <a:cubicBezTo>
                  <a:pt x="7527" y="6468"/>
                  <a:pt x="7658" y="6573"/>
                  <a:pt x="7658" y="6657"/>
                </a:cubicBezTo>
                <a:cubicBezTo>
                  <a:pt x="7658" y="6740"/>
                  <a:pt x="7795" y="6903"/>
                  <a:pt x="7964" y="7019"/>
                </a:cubicBezTo>
                <a:cubicBezTo>
                  <a:pt x="8132" y="7134"/>
                  <a:pt x="8273" y="7269"/>
                  <a:pt x="8273" y="7319"/>
                </a:cubicBezTo>
                <a:cubicBezTo>
                  <a:pt x="8273" y="7369"/>
                  <a:pt x="8415" y="7410"/>
                  <a:pt x="8592" y="7410"/>
                </a:cubicBezTo>
                <a:cubicBezTo>
                  <a:pt x="8778" y="7410"/>
                  <a:pt x="8944" y="7477"/>
                  <a:pt x="8989" y="7569"/>
                </a:cubicBezTo>
                <a:cubicBezTo>
                  <a:pt x="9031" y="7655"/>
                  <a:pt x="9199" y="7744"/>
                  <a:pt x="9359" y="7767"/>
                </a:cubicBezTo>
                <a:cubicBezTo>
                  <a:pt x="9528" y="7791"/>
                  <a:pt x="9652" y="7881"/>
                  <a:pt x="9652" y="7980"/>
                </a:cubicBezTo>
                <a:cubicBezTo>
                  <a:pt x="9652" y="8097"/>
                  <a:pt x="9723" y="8135"/>
                  <a:pt x="9880" y="8103"/>
                </a:cubicBezTo>
                <a:cubicBezTo>
                  <a:pt x="10011" y="8076"/>
                  <a:pt x="10150" y="8113"/>
                  <a:pt x="10205" y="8191"/>
                </a:cubicBezTo>
                <a:cubicBezTo>
                  <a:pt x="10347" y="8391"/>
                  <a:pt x="10725" y="8192"/>
                  <a:pt x="10722" y="7918"/>
                </a:cubicBezTo>
                <a:cubicBezTo>
                  <a:pt x="10719" y="7643"/>
                  <a:pt x="10529" y="7477"/>
                  <a:pt x="10251" y="7509"/>
                </a:cubicBezTo>
                <a:cubicBezTo>
                  <a:pt x="10132" y="7523"/>
                  <a:pt x="10025" y="7479"/>
                  <a:pt x="10013" y="7410"/>
                </a:cubicBezTo>
                <a:cubicBezTo>
                  <a:pt x="10002" y="7342"/>
                  <a:pt x="9984" y="7238"/>
                  <a:pt x="9974" y="7178"/>
                </a:cubicBezTo>
                <a:cubicBezTo>
                  <a:pt x="9965" y="7119"/>
                  <a:pt x="9893" y="7091"/>
                  <a:pt x="9815" y="7117"/>
                </a:cubicBezTo>
                <a:cubicBezTo>
                  <a:pt x="9613" y="7184"/>
                  <a:pt x="9424" y="6989"/>
                  <a:pt x="9476" y="6769"/>
                </a:cubicBezTo>
                <a:cubicBezTo>
                  <a:pt x="9508" y="6636"/>
                  <a:pt x="9415" y="6560"/>
                  <a:pt x="9148" y="6505"/>
                </a:cubicBezTo>
                <a:cubicBezTo>
                  <a:pt x="8687" y="6411"/>
                  <a:pt x="8620" y="6318"/>
                  <a:pt x="8653" y="5795"/>
                </a:cubicBezTo>
                <a:cubicBezTo>
                  <a:pt x="8676" y="5440"/>
                  <a:pt x="8730" y="5379"/>
                  <a:pt x="9015" y="5356"/>
                </a:cubicBezTo>
                <a:cubicBezTo>
                  <a:pt x="9214" y="5340"/>
                  <a:pt x="9351" y="5266"/>
                  <a:pt x="9363" y="5170"/>
                </a:cubicBezTo>
                <a:cubicBezTo>
                  <a:pt x="9373" y="5082"/>
                  <a:pt x="9391" y="4963"/>
                  <a:pt x="9402" y="4906"/>
                </a:cubicBezTo>
                <a:cubicBezTo>
                  <a:pt x="9412" y="4849"/>
                  <a:pt x="9574" y="4766"/>
                  <a:pt x="9760" y="4722"/>
                </a:cubicBezTo>
                <a:cubicBezTo>
                  <a:pt x="9967" y="4673"/>
                  <a:pt x="10084" y="4578"/>
                  <a:pt x="10065" y="4476"/>
                </a:cubicBezTo>
                <a:cubicBezTo>
                  <a:pt x="10044" y="4360"/>
                  <a:pt x="10128" y="4309"/>
                  <a:pt x="10342" y="4307"/>
                </a:cubicBezTo>
                <a:cubicBezTo>
                  <a:pt x="10542" y="4306"/>
                  <a:pt x="10647" y="4249"/>
                  <a:pt x="10648" y="4144"/>
                </a:cubicBezTo>
                <a:cubicBezTo>
                  <a:pt x="10648" y="4042"/>
                  <a:pt x="10790" y="3960"/>
                  <a:pt x="11032" y="3924"/>
                </a:cubicBezTo>
                <a:cubicBezTo>
                  <a:pt x="11242" y="3892"/>
                  <a:pt x="11352" y="3863"/>
                  <a:pt x="11275" y="3859"/>
                </a:cubicBezTo>
                <a:cubicBezTo>
                  <a:pt x="11199" y="3854"/>
                  <a:pt x="11261" y="3777"/>
                  <a:pt x="11412" y="3687"/>
                </a:cubicBezTo>
                <a:cubicBezTo>
                  <a:pt x="11563" y="3597"/>
                  <a:pt x="11760" y="3547"/>
                  <a:pt x="11855" y="3576"/>
                </a:cubicBezTo>
                <a:cubicBezTo>
                  <a:pt x="11949" y="3605"/>
                  <a:pt x="11977" y="3598"/>
                  <a:pt x="11913" y="3560"/>
                </a:cubicBezTo>
                <a:cubicBezTo>
                  <a:pt x="11754" y="3465"/>
                  <a:pt x="12258" y="3179"/>
                  <a:pt x="12469" y="3244"/>
                </a:cubicBezTo>
                <a:cubicBezTo>
                  <a:pt x="12564" y="3273"/>
                  <a:pt x="12590" y="3267"/>
                  <a:pt x="12528" y="3230"/>
                </a:cubicBezTo>
                <a:cubicBezTo>
                  <a:pt x="12364" y="3132"/>
                  <a:pt x="12706" y="2940"/>
                  <a:pt x="13042" y="2940"/>
                </a:cubicBezTo>
                <a:cubicBezTo>
                  <a:pt x="13247" y="2940"/>
                  <a:pt x="13315" y="2887"/>
                  <a:pt x="13289" y="2754"/>
                </a:cubicBezTo>
                <a:cubicBezTo>
                  <a:pt x="13260" y="2604"/>
                  <a:pt x="13320" y="2571"/>
                  <a:pt x="13598" y="2592"/>
                </a:cubicBezTo>
                <a:cubicBezTo>
                  <a:pt x="13966" y="2620"/>
                  <a:pt x="14022" y="2557"/>
                  <a:pt x="13800" y="2367"/>
                </a:cubicBezTo>
                <a:cubicBezTo>
                  <a:pt x="13634" y="2226"/>
                  <a:pt x="14025" y="1863"/>
                  <a:pt x="14343" y="1863"/>
                </a:cubicBezTo>
                <a:cubicBezTo>
                  <a:pt x="14612" y="1863"/>
                  <a:pt x="14636" y="1276"/>
                  <a:pt x="14372" y="1133"/>
                </a:cubicBezTo>
                <a:cubicBezTo>
                  <a:pt x="14229" y="1056"/>
                  <a:pt x="14229" y="1012"/>
                  <a:pt x="14372" y="935"/>
                </a:cubicBezTo>
                <a:cubicBezTo>
                  <a:pt x="14665" y="777"/>
                  <a:pt x="14585" y="539"/>
                  <a:pt x="14216" y="466"/>
                </a:cubicBezTo>
                <a:cubicBezTo>
                  <a:pt x="13999" y="422"/>
                  <a:pt x="13875" y="326"/>
                  <a:pt x="13871" y="199"/>
                </a:cubicBezTo>
                <a:cubicBezTo>
                  <a:pt x="13868" y="89"/>
                  <a:pt x="13796" y="0"/>
                  <a:pt x="13712" y="0"/>
                </a:cubicBezTo>
                <a:close/>
                <a:moveTo>
                  <a:pt x="15755" y="3031"/>
                </a:moveTo>
                <a:cubicBezTo>
                  <a:pt x="15378" y="3035"/>
                  <a:pt x="15331" y="3076"/>
                  <a:pt x="15296" y="3207"/>
                </a:cubicBezTo>
                <a:cubicBezTo>
                  <a:pt x="15252" y="3376"/>
                  <a:pt x="15175" y="3392"/>
                  <a:pt x="14561" y="3365"/>
                </a:cubicBezTo>
                <a:cubicBezTo>
                  <a:pt x="13960" y="3339"/>
                  <a:pt x="13901" y="3352"/>
                  <a:pt x="14073" y="3464"/>
                </a:cubicBezTo>
                <a:cubicBezTo>
                  <a:pt x="14236" y="3569"/>
                  <a:pt x="14221" y="3604"/>
                  <a:pt x="13979" y="3674"/>
                </a:cubicBezTo>
                <a:cubicBezTo>
                  <a:pt x="13818" y="3721"/>
                  <a:pt x="13538" y="3739"/>
                  <a:pt x="13357" y="3713"/>
                </a:cubicBezTo>
                <a:cubicBezTo>
                  <a:pt x="13105" y="3677"/>
                  <a:pt x="12993" y="3715"/>
                  <a:pt x="12879" y="3877"/>
                </a:cubicBezTo>
                <a:cubicBezTo>
                  <a:pt x="12762" y="4043"/>
                  <a:pt x="12611" y="4093"/>
                  <a:pt x="12151" y="4114"/>
                </a:cubicBezTo>
                <a:cubicBezTo>
                  <a:pt x="11826" y="4128"/>
                  <a:pt x="11559" y="4186"/>
                  <a:pt x="11549" y="4244"/>
                </a:cubicBezTo>
                <a:cubicBezTo>
                  <a:pt x="11538" y="4301"/>
                  <a:pt x="11520" y="4424"/>
                  <a:pt x="11510" y="4520"/>
                </a:cubicBezTo>
                <a:cubicBezTo>
                  <a:pt x="11499" y="4619"/>
                  <a:pt x="11358" y="4712"/>
                  <a:pt x="11178" y="4738"/>
                </a:cubicBezTo>
                <a:cubicBezTo>
                  <a:pt x="10932" y="4772"/>
                  <a:pt x="10872" y="4838"/>
                  <a:pt x="10908" y="5040"/>
                </a:cubicBezTo>
                <a:cubicBezTo>
                  <a:pt x="10943" y="5242"/>
                  <a:pt x="10878" y="5317"/>
                  <a:pt x="10609" y="5381"/>
                </a:cubicBezTo>
                <a:cubicBezTo>
                  <a:pt x="10349" y="5442"/>
                  <a:pt x="10264" y="5531"/>
                  <a:pt x="10264" y="5741"/>
                </a:cubicBezTo>
                <a:cubicBezTo>
                  <a:pt x="10264" y="5954"/>
                  <a:pt x="10318" y="6009"/>
                  <a:pt x="10491" y="5973"/>
                </a:cubicBezTo>
                <a:cubicBezTo>
                  <a:pt x="10801" y="5909"/>
                  <a:pt x="11011" y="6152"/>
                  <a:pt x="10921" y="6472"/>
                </a:cubicBezTo>
                <a:cubicBezTo>
                  <a:pt x="10857" y="6698"/>
                  <a:pt x="10896" y="6738"/>
                  <a:pt x="11207" y="6762"/>
                </a:cubicBezTo>
                <a:cubicBezTo>
                  <a:pt x="11523" y="6786"/>
                  <a:pt x="11560" y="6827"/>
                  <a:pt x="11516" y="7099"/>
                </a:cubicBezTo>
                <a:cubicBezTo>
                  <a:pt x="11471" y="7383"/>
                  <a:pt x="11502" y="7410"/>
                  <a:pt x="11855" y="7410"/>
                </a:cubicBezTo>
                <a:cubicBezTo>
                  <a:pt x="12296" y="7410"/>
                  <a:pt x="12501" y="7536"/>
                  <a:pt x="12300" y="7683"/>
                </a:cubicBezTo>
                <a:cubicBezTo>
                  <a:pt x="12225" y="7738"/>
                  <a:pt x="12175" y="7870"/>
                  <a:pt x="12190" y="7976"/>
                </a:cubicBezTo>
                <a:cubicBezTo>
                  <a:pt x="12208" y="8112"/>
                  <a:pt x="12105" y="8191"/>
                  <a:pt x="11842" y="8245"/>
                </a:cubicBezTo>
                <a:cubicBezTo>
                  <a:pt x="11551" y="8305"/>
                  <a:pt x="11479" y="8373"/>
                  <a:pt x="11513" y="8549"/>
                </a:cubicBezTo>
                <a:cubicBezTo>
                  <a:pt x="11572" y="8851"/>
                  <a:pt x="11407" y="8977"/>
                  <a:pt x="11025" y="8923"/>
                </a:cubicBezTo>
                <a:cubicBezTo>
                  <a:pt x="10811" y="8893"/>
                  <a:pt x="10724" y="8916"/>
                  <a:pt x="10755" y="8994"/>
                </a:cubicBezTo>
                <a:cubicBezTo>
                  <a:pt x="10791" y="9086"/>
                  <a:pt x="10393" y="9108"/>
                  <a:pt x="8618" y="9108"/>
                </a:cubicBezTo>
                <a:cubicBezTo>
                  <a:pt x="7416" y="9108"/>
                  <a:pt x="6450" y="9086"/>
                  <a:pt x="6471" y="9059"/>
                </a:cubicBezTo>
                <a:cubicBezTo>
                  <a:pt x="6492" y="9032"/>
                  <a:pt x="6414" y="8948"/>
                  <a:pt x="6298" y="8872"/>
                </a:cubicBezTo>
                <a:cubicBezTo>
                  <a:pt x="6182" y="8797"/>
                  <a:pt x="6145" y="8735"/>
                  <a:pt x="6214" y="8735"/>
                </a:cubicBezTo>
                <a:cubicBezTo>
                  <a:pt x="6282" y="8735"/>
                  <a:pt x="6205" y="8683"/>
                  <a:pt x="6041" y="8618"/>
                </a:cubicBezTo>
                <a:cubicBezTo>
                  <a:pt x="5755" y="8504"/>
                  <a:pt x="5758" y="8495"/>
                  <a:pt x="6188" y="8407"/>
                </a:cubicBezTo>
                <a:cubicBezTo>
                  <a:pt x="6496" y="8343"/>
                  <a:pt x="6683" y="8342"/>
                  <a:pt x="6793" y="8401"/>
                </a:cubicBezTo>
                <a:cubicBezTo>
                  <a:pt x="7031" y="8530"/>
                  <a:pt x="7505" y="8504"/>
                  <a:pt x="7505" y="8363"/>
                </a:cubicBezTo>
                <a:cubicBezTo>
                  <a:pt x="7505" y="8260"/>
                  <a:pt x="7243" y="8242"/>
                  <a:pt x="5934" y="8259"/>
                </a:cubicBezTo>
                <a:cubicBezTo>
                  <a:pt x="4775" y="8274"/>
                  <a:pt x="4363" y="8307"/>
                  <a:pt x="4363" y="8386"/>
                </a:cubicBezTo>
                <a:cubicBezTo>
                  <a:pt x="4363" y="8562"/>
                  <a:pt x="3989" y="8633"/>
                  <a:pt x="3276" y="8589"/>
                </a:cubicBezTo>
                <a:lnTo>
                  <a:pt x="2599" y="8547"/>
                </a:lnTo>
                <a:lnTo>
                  <a:pt x="2599" y="8853"/>
                </a:lnTo>
                <a:cubicBezTo>
                  <a:pt x="2599" y="9021"/>
                  <a:pt x="2659" y="9140"/>
                  <a:pt x="2729" y="9117"/>
                </a:cubicBezTo>
                <a:cubicBezTo>
                  <a:pt x="2897" y="9061"/>
                  <a:pt x="3547" y="9306"/>
                  <a:pt x="3452" y="9389"/>
                </a:cubicBezTo>
                <a:cubicBezTo>
                  <a:pt x="3412" y="9424"/>
                  <a:pt x="5877" y="9449"/>
                  <a:pt x="8930" y="9445"/>
                </a:cubicBezTo>
                <a:cubicBezTo>
                  <a:pt x="13049" y="9440"/>
                  <a:pt x="14480" y="9413"/>
                  <a:pt x="14480" y="9342"/>
                </a:cubicBezTo>
                <a:cubicBezTo>
                  <a:pt x="14480" y="9169"/>
                  <a:pt x="14684" y="9129"/>
                  <a:pt x="15586" y="9118"/>
                </a:cubicBezTo>
                <a:cubicBezTo>
                  <a:pt x="16429" y="9109"/>
                  <a:pt x="16475" y="9097"/>
                  <a:pt x="16520" y="8886"/>
                </a:cubicBezTo>
                <a:cubicBezTo>
                  <a:pt x="16586" y="8577"/>
                  <a:pt x="16905" y="8463"/>
                  <a:pt x="17707" y="8463"/>
                </a:cubicBezTo>
                <a:cubicBezTo>
                  <a:pt x="18087" y="8463"/>
                  <a:pt x="18436" y="8430"/>
                  <a:pt x="18481" y="8391"/>
                </a:cubicBezTo>
                <a:cubicBezTo>
                  <a:pt x="18526" y="8351"/>
                  <a:pt x="18708" y="8374"/>
                  <a:pt x="18888" y="8442"/>
                </a:cubicBezTo>
                <a:cubicBezTo>
                  <a:pt x="19148" y="8540"/>
                  <a:pt x="19211" y="8645"/>
                  <a:pt x="19197" y="8960"/>
                </a:cubicBezTo>
                <a:cubicBezTo>
                  <a:pt x="19187" y="9177"/>
                  <a:pt x="19249" y="9401"/>
                  <a:pt x="19334" y="9456"/>
                </a:cubicBezTo>
                <a:cubicBezTo>
                  <a:pt x="19532" y="9585"/>
                  <a:pt x="19365" y="9735"/>
                  <a:pt x="19086" y="9677"/>
                </a:cubicBezTo>
                <a:cubicBezTo>
                  <a:pt x="18964" y="9652"/>
                  <a:pt x="18614" y="9777"/>
                  <a:pt x="18266" y="9971"/>
                </a:cubicBezTo>
                <a:cubicBezTo>
                  <a:pt x="17933" y="10156"/>
                  <a:pt x="17575" y="10308"/>
                  <a:pt x="17476" y="10308"/>
                </a:cubicBezTo>
                <a:cubicBezTo>
                  <a:pt x="17376" y="10308"/>
                  <a:pt x="17319" y="10392"/>
                  <a:pt x="17346" y="10494"/>
                </a:cubicBezTo>
                <a:cubicBezTo>
                  <a:pt x="17392" y="10673"/>
                  <a:pt x="17351" y="10680"/>
                  <a:pt x="16399" y="10656"/>
                </a:cubicBezTo>
                <a:cubicBezTo>
                  <a:pt x="15368" y="10630"/>
                  <a:pt x="15248" y="10608"/>
                  <a:pt x="15248" y="10447"/>
                </a:cubicBezTo>
                <a:cubicBezTo>
                  <a:pt x="15248" y="10319"/>
                  <a:pt x="8190" y="10262"/>
                  <a:pt x="8045" y="10389"/>
                </a:cubicBezTo>
                <a:cubicBezTo>
                  <a:pt x="7924" y="10495"/>
                  <a:pt x="6789" y="10500"/>
                  <a:pt x="6669" y="10396"/>
                </a:cubicBezTo>
                <a:cubicBezTo>
                  <a:pt x="6621" y="10354"/>
                  <a:pt x="6652" y="10296"/>
                  <a:pt x="6737" y="10268"/>
                </a:cubicBezTo>
                <a:cubicBezTo>
                  <a:pt x="6912" y="10209"/>
                  <a:pt x="6948" y="9870"/>
                  <a:pt x="6789" y="9784"/>
                </a:cubicBezTo>
                <a:cubicBezTo>
                  <a:pt x="6733" y="9754"/>
                  <a:pt x="6560" y="9790"/>
                  <a:pt x="6406" y="9865"/>
                </a:cubicBezTo>
                <a:cubicBezTo>
                  <a:pt x="6251" y="9941"/>
                  <a:pt x="5925" y="9999"/>
                  <a:pt x="5680" y="9995"/>
                </a:cubicBezTo>
                <a:cubicBezTo>
                  <a:pt x="5363" y="9990"/>
                  <a:pt x="5215" y="10034"/>
                  <a:pt x="5160" y="10148"/>
                </a:cubicBezTo>
                <a:cubicBezTo>
                  <a:pt x="5117" y="10236"/>
                  <a:pt x="4972" y="10308"/>
                  <a:pt x="4838" y="10308"/>
                </a:cubicBezTo>
                <a:cubicBezTo>
                  <a:pt x="4493" y="10308"/>
                  <a:pt x="4534" y="10497"/>
                  <a:pt x="4906" y="10623"/>
                </a:cubicBezTo>
                <a:cubicBezTo>
                  <a:pt x="5078" y="10681"/>
                  <a:pt x="5169" y="10770"/>
                  <a:pt x="5111" y="10821"/>
                </a:cubicBezTo>
                <a:cubicBezTo>
                  <a:pt x="5036" y="10886"/>
                  <a:pt x="5150" y="10898"/>
                  <a:pt x="5488" y="10862"/>
                </a:cubicBezTo>
                <a:cubicBezTo>
                  <a:pt x="6112" y="10794"/>
                  <a:pt x="6865" y="10935"/>
                  <a:pt x="6610" y="11073"/>
                </a:cubicBezTo>
                <a:cubicBezTo>
                  <a:pt x="6512" y="11125"/>
                  <a:pt x="6432" y="11276"/>
                  <a:pt x="6432" y="11408"/>
                </a:cubicBezTo>
                <a:cubicBezTo>
                  <a:pt x="6432" y="11578"/>
                  <a:pt x="6343" y="11660"/>
                  <a:pt x="6126" y="11691"/>
                </a:cubicBezTo>
                <a:cubicBezTo>
                  <a:pt x="5892" y="11724"/>
                  <a:pt x="5820" y="11804"/>
                  <a:pt x="5820" y="12028"/>
                </a:cubicBezTo>
                <a:cubicBezTo>
                  <a:pt x="5820" y="12190"/>
                  <a:pt x="5861" y="12300"/>
                  <a:pt x="5914" y="12271"/>
                </a:cubicBezTo>
                <a:cubicBezTo>
                  <a:pt x="6081" y="12181"/>
                  <a:pt x="6579" y="12375"/>
                  <a:pt x="6493" y="12496"/>
                </a:cubicBezTo>
                <a:cubicBezTo>
                  <a:pt x="6428" y="12587"/>
                  <a:pt x="6629" y="12609"/>
                  <a:pt x="7476" y="12607"/>
                </a:cubicBezTo>
                <a:cubicBezTo>
                  <a:pt x="8653" y="12603"/>
                  <a:pt x="8993" y="12662"/>
                  <a:pt x="8738" y="12828"/>
                </a:cubicBezTo>
                <a:cubicBezTo>
                  <a:pt x="8611" y="12911"/>
                  <a:pt x="8932" y="12935"/>
                  <a:pt x="10287" y="12946"/>
                </a:cubicBezTo>
                <a:cubicBezTo>
                  <a:pt x="11747" y="12957"/>
                  <a:pt x="11964" y="12943"/>
                  <a:pt x="11809" y="12842"/>
                </a:cubicBezTo>
                <a:cubicBezTo>
                  <a:pt x="11518" y="12652"/>
                  <a:pt x="11875" y="12596"/>
                  <a:pt x="13296" y="12607"/>
                </a:cubicBezTo>
                <a:cubicBezTo>
                  <a:pt x="14367" y="12615"/>
                  <a:pt x="14568" y="12595"/>
                  <a:pt x="14496" y="12494"/>
                </a:cubicBezTo>
                <a:cubicBezTo>
                  <a:pt x="14442" y="12418"/>
                  <a:pt x="14550" y="12339"/>
                  <a:pt x="14789" y="12280"/>
                </a:cubicBezTo>
                <a:cubicBezTo>
                  <a:pt x="15278" y="12159"/>
                  <a:pt x="15283" y="12013"/>
                  <a:pt x="14795" y="12079"/>
                </a:cubicBezTo>
                <a:cubicBezTo>
                  <a:pt x="14412" y="12131"/>
                  <a:pt x="14123" y="12016"/>
                  <a:pt x="14402" y="11923"/>
                </a:cubicBezTo>
                <a:cubicBezTo>
                  <a:pt x="14687" y="11828"/>
                  <a:pt x="14563" y="11737"/>
                  <a:pt x="14076" y="11684"/>
                </a:cubicBezTo>
                <a:cubicBezTo>
                  <a:pt x="13717" y="11645"/>
                  <a:pt x="13545" y="11669"/>
                  <a:pt x="13397" y="11777"/>
                </a:cubicBezTo>
                <a:cubicBezTo>
                  <a:pt x="13238" y="11893"/>
                  <a:pt x="13159" y="11902"/>
                  <a:pt x="13003" y="11819"/>
                </a:cubicBezTo>
                <a:cubicBezTo>
                  <a:pt x="12771" y="11696"/>
                  <a:pt x="11735" y="11676"/>
                  <a:pt x="11874" y="11798"/>
                </a:cubicBezTo>
                <a:cubicBezTo>
                  <a:pt x="12037" y="11941"/>
                  <a:pt x="11214" y="12046"/>
                  <a:pt x="9948" y="12046"/>
                </a:cubicBezTo>
                <a:cubicBezTo>
                  <a:pt x="8899" y="12046"/>
                  <a:pt x="8708" y="12024"/>
                  <a:pt x="8543" y="11881"/>
                </a:cubicBezTo>
                <a:cubicBezTo>
                  <a:pt x="8438" y="11790"/>
                  <a:pt x="8193" y="11716"/>
                  <a:pt x="8000" y="11716"/>
                </a:cubicBezTo>
                <a:cubicBezTo>
                  <a:pt x="7561" y="11716"/>
                  <a:pt x="7409" y="11521"/>
                  <a:pt x="7638" y="11250"/>
                </a:cubicBezTo>
                <a:cubicBezTo>
                  <a:pt x="7812" y="11045"/>
                  <a:pt x="7832" y="11043"/>
                  <a:pt x="9233" y="11090"/>
                </a:cubicBezTo>
                <a:cubicBezTo>
                  <a:pt x="13671" y="11240"/>
                  <a:pt x="13429" y="11238"/>
                  <a:pt x="13117" y="11113"/>
                </a:cubicBezTo>
                <a:cubicBezTo>
                  <a:pt x="12662" y="10931"/>
                  <a:pt x="13057" y="10859"/>
                  <a:pt x="14467" y="10867"/>
                </a:cubicBezTo>
                <a:cubicBezTo>
                  <a:pt x="15540" y="10873"/>
                  <a:pt x="15730" y="10896"/>
                  <a:pt x="15914" y="11046"/>
                </a:cubicBezTo>
                <a:cubicBezTo>
                  <a:pt x="16174" y="11257"/>
                  <a:pt x="17255" y="11303"/>
                  <a:pt x="17108" y="11097"/>
                </a:cubicBezTo>
                <a:cubicBezTo>
                  <a:pt x="16990" y="10930"/>
                  <a:pt x="17287" y="10849"/>
                  <a:pt x="17909" y="10877"/>
                </a:cubicBezTo>
                <a:cubicBezTo>
                  <a:pt x="18331" y="10897"/>
                  <a:pt x="18413" y="10878"/>
                  <a:pt x="18338" y="10772"/>
                </a:cubicBezTo>
                <a:cubicBezTo>
                  <a:pt x="18217" y="10602"/>
                  <a:pt x="19026" y="10355"/>
                  <a:pt x="19272" y="10487"/>
                </a:cubicBezTo>
                <a:cubicBezTo>
                  <a:pt x="19459" y="10589"/>
                  <a:pt x="19817" y="10500"/>
                  <a:pt x="19685" y="10385"/>
                </a:cubicBezTo>
                <a:cubicBezTo>
                  <a:pt x="19637" y="10343"/>
                  <a:pt x="19769" y="10266"/>
                  <a:pt x="19978" y="10215"/>
                </a:cubicBezTo>
                <a:cubicBezTo>
                  <a:pt x="20186" y="10164"/>
                  <a:pt x="20393" y="10049"/>
                  <a:pt x="20436" y="9958"/>
                </a:cubicBezTo>
                <a:cubicBezTo>
                  <a:pt x="20480" y="9868"/>
                  <a:pt x="20590" y="9819"/>
                  <a:pt x="20680" y="9849"/>
                </a:cubicBezTo>
                <a:cubicBezTo>
                  <a:pt x="20958" y="9942"/>
                  <a:pt x="21041" y="9661"/>
                  <a:pt x="20872" y="9208"/>
                </a:cubicBezTo>
                <a:cubicBezTo>
                  <a:pt x="20784" y="8971"/>
                  <a:pt x="20769" y="8745"/>
                  <a:pt x="20836" y="8707"/>
                </a:cubicBezTo>
                <a:cubicBezTo>
                  <a:pt x="20978" y="8628"/>
                  <a:pt x="20274" y="8187"/>
                  <a:pt x="20131" y="8264"/>
                </a:cubicBezTo>
                <a:cubicBezTo>
                  <a:pt x="19958" y="8358"/>
                  <a:pt x="19471" y="8158"/>
                  <a:pt x="19561" y="8031"/>
                </a:cubicBezTo>
                <a:cubicBezTo>
                  <a:pt x="19625" y="7940"/>
                  <a:pt x="19532" y="7905"/>
                  <a:pt x="19210" y="7901"/>
                </a:cubicBezTo>
                <a:cubicBezTo>
                  <a:pt x="18969" y="7897"/>
                  <a:pt x="18496" y="7886"/>
                  <a:pt x="18159" y="7876"/>
                </a:cubicBezTo>
                <a:cubicBezTo>
                  <a:pt x="17407" y="7853"/>
                  <a:pt x="17251" y="7888"/>
                  <a:pt x="17473" y="8032"/>
                </a:cubicBezTo>
                <a:cubicBezTo>
                  <a:pt x="17603" y="8117"/>
                  <a:pt x="17577" y="8162"/>
                  <a:pt x="17365" y="8220"/>
                </a:cubicBezTo>
                <a:cubicBezTo>
                  <a:pt x="17212" y="8263"/>
                  <a:pt x="17008" y="8283"/>
                  <a:pt x="16913" y="8264"/>
                </a:cubicBezTo>
                <a:cubicBezTo>
                  <a:pt x="16819" y="8246"/>
                  <a:pt x="16704" y="8307"/>
                  <a:pt x="16659" y="8400"/>
                </a:cubicBezTo>
                <a:cubicBezTo>
                  <a:pt x="16592" y="8540"/>
                  <a:pt x="16455" y="8570"/>
                  <a:pt x="15856" y="8570"/>
                </a:cubicBezTo>
                <a:cubicBezTo>
                  <a:pt x="15251" y="8570"/>
                  <a:pt x="15162" y="8588"/>
                  <a:pt x="15313" y="8686"/>
                </a:cubicBezTo>
                <a:cubicBezTo>
                  <a:pt x="15562" y="8848"/>
                  <a:pt x="15399" y="8883"/>
                  <a:pt x="14067" y="8948"/>
                </a:cubicBezTo>
                <a:cubicBezTo>
                  <a:pt x="12970" y="9002"/>
                  <a:pt x="12891" y="8994"/>
                  <a:pt x="12720" y="8821"/>
                </a:cubicBezTo>
                <a:cubicBezTo>
                  <a:pt x="12477" y="8577"/>
                  <a:pt x="12620" y="8405"/>
                  <a:pt x="13016" y="8461"/>
                </a:cubicBezTo>
                <a:cubicBezTo>
                  <a:pt x="13244" y="8493"/>
                  <a:pt x="13331" y="8467"/>
                  <a:pt x="13331" y="8365"/>
                </a:cubicBezTo>
                <a:cubicBezTo>
                  <a:pt x="13331" y="8287"/>
                  <a:pt x="13456" y="8205"/>
                  <a:pt x="13608" y="8184"/>
                </a:cubicBezTo>
                <a:cubicBezTo>
                  <a:pt x="13851" y="8149"/>
                  <a:pt x="13882" y="8046"/>
                  <a:pt x="13881" y="7326"/>
                </a:cubicBezTo>
                <a:cubicBezTo>
                  <a:pt x="13880" y="6564"/>
                  <a:pt x="13861" y="6505"/>
                  <a:pt x="13569" y="6483"/>
                </a:cubicBezTo>
                <a:cubicBezTo>
                  <a:pt x="13303" y="6462"/>
                  <a:pt x="13259" y="6404"/>
                  <a:pt x="13283" y="6099"/>
                </a:cubicBezTo>
                <a:cubicBezTo>
                  <a:pt x="13305" y="5820"/>
                  <a:pt x="13263" y="5752"/>
                  <a:pt x="13094" y="5787"/>
                </a:cubicBezTo>
                <a:cubicBezTo>
                  <a:pt x="12869" y="5833"/>
                  <a:pt x="12597" y="5625"/>
                  <a:pt x="12648" y="5444"/>
                </a:cubicBezTo>
                <a:cubicBezTo>
                  <a:pt x="12664" y="5387"/>
                  <a:pt x="12687" y="5284"/>
                  <a:pt x="12697" y="5214"/>
                </a:cubicBezTo>
                <a:cubicBezTo>
                  <a:pt x="12708" y="5144"/>
                  <a:pt x="12839" y="5060"/>
                  <a:pt x="12987" y="5028"/>
                </a:cubicBezTo>
                <a:cubicBezTo>
                  <a:pt x="13134" y="4995"/>
                  <a:pt x="13253" y="4911"/>
                  <a:pt x="13253" y="4843"/>
                </a:cubicBezTo>
                <a:cubicBezTo>
                  <a:pt x="13253" y="4775"/>
                  <a:pt x="13409" y="4708"/>
                  <a:pt x="13598" y="4694"/>
                </a:cubicBezTo>
                <a:cubicBezTo>
                  <a:pt x="13788" y="4679"/>
                  <a:pt x="13943" y="4613"/>
                  <a:pt x="13943" y="4546"/>
                </a:cubicBezTo>
                <a:cubicBezTo>
                  <a:pt x="13943" y="4479"/>
                  <a:pt x="14051" y="4401"/>
                  <a:pt x="14184" y="4374"/>
                </a:cubicBezTo>
                <a:cubicBezTo>
                  <a:pt x="14317" y="4346"/>
                  <a:pt x="14489" y="4236"/>
                  <a:pt x="14564" y="4130"/>
                </a:cubicBezTo>
                <a:cubicBezTo>
                  <a:pt x="14658" y="3997"/>
                  <a:pt x="14778" y="3952"/>
                  <a:pt x="14948" y="3987"/>
                </a:cubicBezTo>
                <a:cubicBezTo>
                  <a:pt x="15141" y="4027"/>
                  <a:pt x="15184" y="3995"/>
                  <a:pt x="15143" y="3841"/>
                </a:cubicBezTo>
                <a:cubicBezTo>
                  <a:pt x="15097" y="3665"/>
                  <a:pt x="15159" y="3640"/>
                  <a:pt x="15700" y="3616"/>
                </a:cubicBezTo>
                <a:cubicBezTo>
                  <a:pt x="16084" y="3600"/>
                  <a:pt x="16382" y="3531"/>
                  <a:pt x="16513" y="3430"/>
                </a:cubicBezTo>
                <a:cubicBezTo>
                  <a:pt x="16627" y="3342"/>
                  <a:pt x="16821" y="3270"/>
                  <a:pt x="16942" y="3270"/>
                </a:cubicBezTo>
                <a:cubicBezTo>
                  <a:pt x="17064" y="3270"/>
                  <a:pt x="17164" y="3222"/>
                  <a:pt x="17164" y="3163"/>
                </a:cubicBezTo>
                <a:cubicBezTo>
                  <a:pt x="17164" y="3090"/>
                  <a:pt x="16874" y="3052"/>
                  <a:pt x="16253" y="3038"/>
                </a:cubicBezTo>
                <a:cubicBezTo>
                  <a:pt x="16043" y="3034"/>
                  <a:pt x="15881" y="3030"/>
                  <a:pt x="15755" y="3031"/>
                </a:cubicBezTo>
                <a:close/>
                <a:moveTo>
                  <a:pt x="4027" y="12378"/>
                </a:moveTo>
                <a:cubicBezTo>
                  <a:pt x="3346" y="12378"/>
                  <a:pt x="3197" y="12402"/>
                  <a:pt x="3266" y="12499"/>
                </a:cubicBezTo>
                <a:cubicBezTo>
                  <a:pt x="3393" y="12677"/>
                  <a:pt x="3105" y="12739"/>
                  <a:pt x="2206" y="12726"/>
                </a:cubicBezTo>
                <a:cubicBezTo>
                  <a:pt x="1531" y="12717"/>
                  <a:pt x="1394" y="12740"/>
                  <a:pt x="1327" y="12877"/>
                </a:cubicBezTo>
                <a:cubicBezTo>
                  <a:pt x="1280" y="12975"/>
                  <a:pt x="1117" y="13041"/>
                  <a:pt x="921" y="13041"/>
                </a:cubicBezTo>
                <a:cubicBezTo>
                  <a:pt x="617" y="13041"/>
                  <a:pt x="598" y="13076"/>
                  <a:pt x="654" y="13517"/>
                </a:cubicBezTo>
                <a:lnTo>
                  <a:pt x="716" y="13993"/>
                </a:lnTo>
                <a:lnTo>
                  <a:pt x="1542" y="13997"/>
                </a:lnTo>
                <a:cubicBezTo>
                  <a:pt x="1997" y="13998"/>
                  <a:pt x="2441" y="13972"/>
                  <a:pt x="2528" y="13939"/>
                </a:cubicBezTo>
                <a:cubicBezTo>
                  <a:pt x="2671" y="13884"/>
                  <a:pt x="5598" y="14006"/>
                  <a:pt x="6113" y="14088"/>
                </a:cubicBezTo>
                <a:cubicBezTo>
                  <a:pt x="6418" y="14137"/>
                  <a:pt x="6115" y="14284"/>
                  <a:pt x="5651" y="14313"/>
                </a:cubicBezTo>
                <a:cubicBezTo>
                  <a:pt x="5448" y="14326"/>
                  <a:pt x="5179" y="14360"/>
                  <a:pt x="5052" y="14388"/>
                </a:cubicBezTo>
                <a:cubicBezTo>
                  <a:pt x="4926" y="14417"/>
                  <a:pt x="4622" y="14452"/>
                  <a:pt x="4376" y="14466"/>
                </a:cubicBezTo>
                <a:cubicBezTo>
                  <a:pt x="4129" y="14479"/>
                  <a:pt x="3900" y="14532"/>
                  <a:pt x="3868" y="14585"/>
                </a:cubicBezTo>
                <a:cubicBezTo>
                  <a:pt x="3826" y="14654"/>
                  <a:pt x="4197" y="14681"/>
                  <a:pt x="5173" y="14677"/>
                </a:cubicBezTo>
                <a:cubicBezTo>
                  <a:pt x="6701" y="14670"/>
                  <a:pt x="7109" y="14738"/>
                  <a:pt x="6650" y="14919"/>
                </a:cubicBezTo>
                <a:cubicBezTo>
                  <a:pt x="6400" y="15018"/>
                  <a:pt x="6569" y="15026"/>
                  <a:pt x="7892" y="14986"/>
                </a:cubicBezTo>
                <a:cubicBezTo>
                  <a:pt x="11371" y="14881"/>
                  <a:pt x="11873" y="14875"/>
                  <a:pt x="12024" y="14940"/>
                </a:cubicBezTo>
                <a:cubicBezTo>
                  <a:pt x="12110" y="14978"/>
                  <a:pt x="12941" y="15011"/>
                  <a:pt x="13868" y="15014"/>
                </a:cubicBezTo>
                <a:cubicBezTo>
                  <a:pt x="15107" y="15018"/>
                  <a:pt x="15455" y="14996"/>
                  <a:pt x="15183" y="14937"/>
                </a:cubicBezTo>
                <a:cubicBezTo>
                  <a:pt x="14409" y="14768"/>
                  <a:pt x="15107" y="14668"/>
                  <a:pt x="17086" y="14663"/>
                </a:cubicBezTo>
                <a:cubicBezTo>
                  <a:pt x="18925" y="14658"/>
                  <a:pt x="19006" y="14650"/>
                  <a:pt x="18966" y="14490"/>
                </a:cubicBezTo>
                <a:cubicBezTo>
                  <a:pt x="18929" y="14343"/>
                  <a:pt x="19009" y="14324"/>
                  <a:pt x="19652" y="14325"/>
                </a:cubicBezTo>
                <a:cubicBezTo>
                  <a:pt x="20089" y="14326"/>
                  <a:pt x="20381" y="14291"/>
                  <a:pt x="20381" y="14236"/>
                </a:cubicBezTo>
                <a:cubicBezTo>
                  <a:pt x="20381" y="14185"/>
                  <a:pt x="20521" y="14076"/>
                  <a:pt x="20690" y="13993"/>
                </a:cubicBezTo>
                <a:cubicBezTo>
                  <a:pt x="20885" y="13898"/>
                  <a:pt x="20985" y="13754"/>
                  <a:pt x="20963" y="13601"/>
                </a:cubicBezTo>
                <a:cubicBezTo>
                  <a:pt x="20932" y="13380"/>
                  <a:pt x="20887" y="13363"/>
                  <a:pt x="20388" y="13387"/>
                </a:cubicBezTo>
                <a:cubicBezTo>
                  <a:pt x="19871" y="13411"/>
                  <a:pt x="19837" y="13397"/>
                  <a:pt x="19688" y="13081"/>
                </a:cubicBezTo>
                <a:cubicBezTo>
                  <a:pt x="19534" y="12753"/>
                  <a:pt x="19174" y="12584"/>
                  <a:pt x="19213" y="12858"/>
                </a:cubicBezTo>
                <a:cubicBezTo>
                  <a:pt x="19228" y="12960"/>
                  <a:pt x="19092" y="13006"/>
                  <a:pt x="18728" y="13025"/>
                </a:cubicBezTo>
                <a:cubicBezTo>
                  <a:pt x="18368" y="13044"/>
                  <a:pt x="18239" y="13088"/>
                  <a:pt x="18270" y="13183"/>
                </a:cubicBezTo>
                <a:cubicBezTo>
                  <a:pt x="18319" y="13334"/>
                  <a:pt x="17766" y="13442"/>
                  <a:pt x="16702" y="13490"/>
                </a:cubicBezTo>
                <a:cubicBezTo>
                  <a:pt x="16322" y="13508"/>
                  <a:pt x="15893" y="13548"/>
                  <a:pt x="15745" y="13580"/>
                </a:cubicBezTo>
                <a:cubicBezTo>
                  <a:pt x="15442" y="13646"/>
                  <a:pt x="14959" y="13572"/>
                  <a:pt x="15069" y="13476"/>
                </a:cubicBezTo>
                <a:cubicBezTo>
                  <a:pt x="15108" y="13442"/>
                  <a:pt x="14635" y="13413"/>
                  <a:pt x="14018" y="13413"/>
                </a:cubicBezTo>
                <a:cubicBezTo>
                  <a:pt x="13184" y="13413"/>
                  <a:pt x="12935" y="13438"/>
                  <a:pt x="13045" y="13510"/>
                </a:cubicBezTo>
                <a:cubicBezTo>
                  <a:pt x="13308" y="13681"/>
                  <a:pt x="12903" y="13721"/>
                  <a:pt x="10596" y="13758"/>
                </a:cubicBezTo>
                <a:cubicBezTo>
                  <a:pt x="6994" y="13815"/>
                  <a:pt x="4426" y="13648"/>
                  <a:pt x="5696" y="13438"/>
                </a:cubicBezTo>
                <a:cubicBezTo>
                  <a:pt x="5916" y="13401"/>
                  <a:pt x="5729" y="13385"/>
                  <a:pt x="5205" y="13394"/>
                </a:cubicBezTo>
                <a:cubicBezTo>
                  <a:pt x="4741" y="13402"/>
                  <a:pt x="4279" y="13440"/>
                  <a:pt x="4177" y="13480"/>
                </a:cubicBezTo>
                <a:cubicBezTo>
                  <a:pt x="4011" y="13544"/>
                  <a:pt x="3162" y="13492"/>
                  <a:pt x="2869" y="13399"/>
                </a:cubicBezTo>
                <a:cubicBezTo>
                  <a:pt x="2807" y="13379"/>
                  <a:pt x="2868" y="13272"/>
                  <a:pt x="3003" y="13160"/>
                </a:cubicBezTo>
                <a:cubicBezTo>
                  <a:pt x="3212" y="12988"/>
                  <a:pt x="3369" y="12958"/>
                  <a:pt x="4057" y="12958"/>
                </a:cubicBezTo>
                <a:cubicBezTo>
                  <a:pt x="4777" y="12958"/>
                  <a:pt x="4872" y="12937"/>
                  <a:pt x="4932" y="12768"/>
                </a:cubicBezTo>
                <a:cubicBezTo>
                  <a:pt x="5050" y="12435"/>
                  <a:pt x="4918" y="12378"/>
                  <a:pt x="4027" y="12378"/>
                </a:cubicBezTo>
                <a:close/>
                <a:moveTo>
                  <a:pt x="18836" y="12719"/>
                </a:moveTo>
                <a:cubicBezTo>
                  <a:pt x="18783" y="12718"/>
                  <a:pt x="18722" y="12723"/>
                  <a:pt x="18667" y="12735"/>
                </a:cubicBezTo>
                <a:cubicBezTo>
                  <a:pt x="18544" y="12761"/>
                  <a:pt x="18582" y="12782"/>
                  <a:pt x="18761" y="12786"/>
                </a:cubicBezTo>
                <a:cubicBezTo>
                  <a:pt x="18923" y="12789"/>
                  <a:pt x="19010" y="12769"/>
                  <a:pt x="18959" y="12742"/>
                </a:cubicBezTo>
                <a:cubicBezTo>
                  <a:pt x="18934" y="12728"/>
                  <a:pt x="18889" y="12720"/>
                  <a:pt x="18836" y="12719"/>
                </a:cubicBezTo>
                <a:close/>
                <a:moveTo>
                  <a:pt x="1298" y="15856"/>
                </a:moveTo>
                <a:lnTo>
                  <a:pt x="1340" y="18066"/>
                </a:lnTo>
                <a:cubicBezTo>
                  <a:pt x="1364" y="19282"/>
                  <a:pt x="1347" y="20328"/>
                  <a:pt x="1301" y="20393"/>
                </a:cubicBezTo>
                <a:cubicBezTo>
                  <a:pt x="1236" y="20485"/>
                  <a:pt x="1169" y="20488"/>
                  <a:pt x="999" y="20412"/>
                </a:cubicBezTo>
                <a:cubicBezTo>
                  <a:pt x="819" y="20332"/>
                  <a:pt x="772" y="20363"/>
                  <a:pt x="732" y="20590"/>
                </a:cubicBezTo>
                <a:cubicBezTo>
                  <a:pt x="699" y="20778"/>
                  <a:pt x="578" y="20890"/>
                  <a:pt x="345" y="20945"/>
                </a:cubicBezTo>
                <a:cubicBezTo>
                  <a:pt x="110" y="21000"/>
                  <a:pt x="-4" y="21151"/>
                  <a:pt x="0" y="21293"/>
                </a:cubicBezTo>
                <a:cubicBezTo>
                  <a:pt x="4" y="21435"/>
                  <a:pt x="128" y="21568"/>
                  <a:pt x="364" y="21590"/>
                </a:cubicBezTo>
                <a:cubicBezTo>
                  <a:pt x="453" y="21598"/>
                  <a:pt x="548" y="21600"/>
                  <a:pt x="631" y="21599"/>
                </a:cubicBezTo>
                <a:cubicBezTo>
                  <a:pt x="714" y="21597"/>
                  <a:pt x="782" y="21591"/>
                  <a:pt x="820" y="21581"/>
                </a:cubicBezTo>
                <a:cubicBezTo>
                  <a:pt x="895" y="21560"/>
                  <a:pt x="1156" y="21547"/>
                  <a:pt x="1399" y="21551"/>
                </a:cubicBezTo>
                <a:cubicBezTo>
                  <a:pt x="1732" y="21556"/>
                  <a:pt x="1831" y="21523"/>
                  <a:pt x="1799" y="21418"/>
                </a:cubicBezTo>
                <a:cubicBezTo>
                  <a:pt x="1771" y="21327"/>
                  <a:pt x="1877" y="21270"/>
                  <a:pt x="2102" y="21252"/>
                </a:cubicBezTo>
                <a:cubicBezTo>
                  <a:pt x="2291" y="21238"/>
                  <a:pt x="2446" y="21181"/>
                  <a:pt x="2446" y="21126"/>
                </a:cubicBezTo>
                <a:cubicBezTo>
                  <a:pt x="2446" y="21071"/>
                  <a:pt x="2590" y="20959"/>
                  <a:pt x="2765" y="20878"/>
                </a:cubicBezTo>
                <a:cubicBezTo>
                  <a:pt x="3014" y="20763"/>
                  <a:pt x="3065" y="20665"/>
                  <a:pt x="3006" y="20428"/>
                </a:cubicBezTo>
                <a:cubicBezTo>
                  <a:pt x="2922" y="20091"/>
                  <a:pt x="3111" y="19829"/>
                  <a:pt x="3439" y="19829"/>
                </a:cubicBezTo>
                <a:cubicBezTo>
                  <a:pt x="3748" y="19829"/>
                  <a:pt x="3890" y="19990"/>
                  <a:pt x="3852" y="20300"/>
                </a:cubicBezTo>
                <a:lnTo>
                  <a:pt x="3816" y="20571"/>
                </a:lnTo>
                <a:lnTo>
                  <a:pt x="5664" y="20563"/>
                </a:lnTo>
                <a:cubicBezTo>
                  <a:pt x="6679" y="20560"/>
                  <a:pt x="7547" y="20523"/>
                  <a:pt x="7593" y="20483"/>
                </a:cubicBezTo>
                <a:cubicBezTo>
                  <a:pt x="7710" y="20380"/>
                  <a:pt x="8328" y="20391"/>
                  <a:pt x="8527" y="20498"/>
                </a:cubicBezTo>
                <a:cubicBezTo>
                  <a:pt x="8643" y="20561"/>
                  <a:pt x="8716" y="20548"/>
                  <a:pt x="8780" y="20458"/>
                </a:cubicBezTo>
                <a:cubicBezTo>
                  <a:pt x="8830" y="20388"/>
                  <a:pt x="8806" y="20309"/>
                  <a:pt x="8725" y="20282"/>
                </a:cubicBezTo>
                <a:cubicBezTo>
                  <a:pt x="8524" y="20215"/>
                  <a:pt x="8533" y="17784"/>
                  <a:pt x="8735" y="17717"/>
                </a:cubicBezTo>
                <a:cubicBezTo>
                  <a:pt x="8820" y="17688"/>
                  <a:pt x="8856" y="17635"/>
                  <a:pt x="8813" y="17597"/>
                </a:cubicBezTo>
                <a:cubicBezTo>
                  <a:pt x="8770" y="17560"/>
                  <a:pt x="8903" y="17470"/>
                  <a:pt x="9109" y="17397"/>
                </a:cubicBezTo>
                <a:cubicBezTo>
                  <a:pt x="9614" y="17218"/>
                  <a:pt x="9720" y="17332"/>
                  <a:pt x="9675" y="17998"/>
                </a:cubicBezTo>
                <a:cubicBezTo>
                  <a:pt x="9644" y="18455"/>
                  <a:pt x="9669" y="18516"/>
                  <a:pt x="9860" y="18430"/>
                </a:cubicBezTo>
                <a:cubicBezTo>
                  <a:pt x="10191" y="18282"/>
                  <a:pt x="10307" y="18442"/>
                  <a:pt x="10283" y="19012"/>
                </a:cubicBezTo>
                <a:cubicBezTo>
                  <a:pt x="10267" y="19400"/>
                  <a:pt x="10310" y="19499"/>
                  <a:pt x="10498" y="19499"/>
                </a:cubicBezTo>
                <a:cubicBezTo>
                  <a:pt x="10811" y="19499"/>
                  <a:pt x="10992" y="19786"/>
                  <a:pt x="10921" y="20168"/>
                </a:cubicBezTo>
                <a:cubicBezTo>
                  <a:pt x="10860" y="20494"/>
                  <a:pt x="11091" y="20660"/>
                  <a:pt x="11383" y="20502"/>
                </a:cubicBezTo>
                <a:cubicBezTo>
                  <a:pt x="11610" y="20379"/>
                  <a:pt x="12609" y="20384"/>
                  <a:pt x="12840" y="20509"/>
                </a:cubicBezTo>
                <a:cubicBezTo>
                  <a:pt x="13107" y="20653"/>
                  <a:pt x="13301" y="20506"/>
                  <a:pt x="13357" y="20119"/>
                </a:cubicBezTo>
                <a:cubicBezTo>
                  <a:pt x="13396" y="19857"/>
                  <a:pt x="13464" y="19794"/>
                  <a:pt x="13676" y="19813"/>
                </a:cubicBezTo>
                <a:cubicBezTo>
                  <a:pt x="13968" y="19840"/>
                  <a:pt x="14051" y="19626"/>
                  <a:pt x="13784" y="19537"/>
                </a:cubicBezTo>
                <a:cubicBezTo>
                  <a:pt x="13672" y="19500"/>
                  <a:pt x="13670" y="19453"/>
                  <a:pt x="13780" y="19381"/>
                </a:cubicBezTo>
                <a:cubicBezTo>
                  <a:pt x="13868" y="19324"/>
                  <a:pt x="13906" y="19257"/>
                  <a:pt x="13862" y="19233"/>
                </a:cubicBezTo>
                <a:cubicBezTo>
                  <a:pt x="13818" y="19210"/>
                  <a:pt x="13849" y="19092"/>
                  <a:pt x="13933" y="18973"/>
                </a:cubicBezTo>
                <a:cubicBezTo>
                  <a:pt x="14038" y="18825"/>
                  <a:pt x="14162" y="18772"/>
                  <a:pt x="14327" y="18806"/>
                </a:cubicBezTo>
                <a:cubicBezTo>
                  <a:pt x="14532" y="18849"/>
                  <a:pt x="14563" y="18779"/>
                  <a:pt x="14532" y="18326"/>
                </a:cubicBezTo>
                <a:cubicBezTo>
                  <a:pt x="14493" y="17754"/>
                  <a:pt x="14631" y="17517"/>
                  <a:pt x="14912" y="17669"/>
                </a:cubicBezTo>
                <a:cubicBezTo>
                  <a:pt x="15111" y="17776"/>
                  <a:pt x="17217" y="17793"/>
                  <a:pt x="17095" y="17687"/>
                </a:cubicBezTo>
                <a:cubicBezTo>
                  <a:pt x="16971" y="17578"/>
                  <a:pt x="17412" y="17411"/>
                  <a:pt x="17730" y="17446"/>
                </a:cubicBezTo>
                <a:cubicBezTo>
                  <a:pt x="17885" y="17463"/>
                  <a:pt x="17988" y="17535"/>
                  <a:pt x="17964" y="17611"/>
                </a:cubicBezTo>
                <a:cubicBezTo>
                  <a:pt x="17937" y="17698"/>
                  <a:pt x="18046" y="17758"/>
                  <a:pt x="18270" y="17776"/>
                </a:cubicBezTo>
                <a:cubicBezTo>
                  <a:pt x="18462" y="17792"/>
                  <a:pt x="18601" y="17853"/>
                  <a:pt x="18579" y="17910"/>
                </a:cubicBezTo>
                <a:cubicBezTo>
                  <a:pt x="18557" y="17967"/>
                  <a:pt x="18516" y="18097"/>
                  <a:pt x="18488" y="18198"/>
                </a:cubicBezTo>
                <a:cubicBezTo>
                  <a:pt x="18449" y="18338"/>
                  <a:pt x="18318" y="18387"/>
                  <a:pt x="17935" y="18407"/>
                </a:cubicBezTo>
                <a:cubicBezTo>
                  <a:pt x="17658" y="18422"/>
                  <a:pt x="17355" y="18395"/>
                  <a:pt x="17265" y="18346"/>
                </a:cubicBezTo>
                <a:cubicBezTo>
                  <a:pt x="17008" y="18207"/>
                  <a:pt x="16684" y="18242"/>
                  <a:pt x="16734" y="18402"/>
                </a:cubicBezTo>
                <a:cubicBezTo>
                  <a:pt x="16771" y="18520"/>
                  <a:pt x="16646" y="18550"/>
                  <a:pt x="16051" y="18571"/>
                </a:cubicBezTo>
                <a:cubicBezTo>
                  <a:pt x="15226" y="18599"/>
                  <a:pt x="15254" y="18555"/>
                  <a:pt x="15453" y="19520"/>
                </a:cubicBezTo>
                <a:cubicBezTo>
                  <a:pt x="15527" y="19881"/>
                  <a:pt x="15511" y="20112"/>
                  <a:pt x="15407" y="20173"/>
                </a:cubicBezTo>
                <a:cubicBezTo>
                  <a:pt x="15289" y="20243"/>
                  <a:pt x="15317" y="20255"/>
                  <a:pt x="15505" y="20219"/>
                </a:cubicBezTo>
                <a:cubicBezTo>
                  <a:pt x="15771" y="20169"/>
                  <a:pt x="16161" y="20343"/>
                  <a:pt x="15989" y="20435"/>
                </a:cubicBezTo>
                <a:cubicBezTo>
                  <a:pt x="15936" y="20464"/>
                  <a:pt x="16011" y="20513"/>
                  <a:pt x="16155" y="20542"/>
                </a:cubicBezTo>
                <a:cubicBezTo>
                  <a:pt x="16299" y="20572"/>
                  <a:pt x="16487" y="20558"/>
                  <a:pt x="16572" y="20513"/>
                </a:cubicBezTo>
                <a:cubicBezTo>
                  <a:pt x="16665" y="20462"/>
                  <a:pt x="16952" y="20455"/>
                  <a:pt x="17291" y="20493"/>
                </a:cubicBezTo>
                <a:cubicBezTo>
                  <a:pt x="17600" y="20528"/>
                  <a:pt x="18409" y="20561"/>
                  <a:pt x="19090" y="20565"/>
                </a:cubicBezTo>
                <a:lnTo>
                  <a:pt x="20329" y="20574"/>
                </a:lnTo>
                <a:lnTo>
                  <a:pt x="20335" y="19094"/>
                </a:lnTo>
                <a:cubicBezTo>
                  <a:pt x="20339" y="18280"/>
                  <a:pt x="20391" y="17571"/>
                  <a:pt x="20449" y="17520"/>
                </a:cubicBezTo>
                <a:cubicBezTo>
                  <a:pt x="20507" y="17469"/>
                  <a:pt x="20778" y="17429"/>
                  <a:pt x="21054" y="17429"/>
                </a:cubicBezTo>
                <a:cubicBezTo>
                  <a:pt x="21517" y="17429"/>
                  <a:pt x="21561" y="17406"/>
                  <a:pt x="21578" y="17154"/>
                </a:cubicBezTo>
                <a:cubicBezTo>
                  <a:pt x="21596" y="16898"/>
                  <a:pt x="21564" y="16881"/>
                  <a:pt x="21080" y="16873"/>
                </a:cubicBezTo>
                <a:cubicBezTo>
                  <a:pt x="20694" y="16867"/>
                  <a:pt x="20542" y="16905"/>
                  <a:pt x="20485" y="17023"/>
                </a:cubicBezTo>
                <a:cubicBezTo>
                  <a:pt x="20381" y="17237"/>
                  <a:pt x="19764" y="17230"/>
                  <a:pt x="19659" y="17014"/>
                </a:cubicBezTo>
                <a:cubicBezTo>
                  <a:pt x="19570" y="16829"/>
                  <a:pt x="19020" y="16789"/>
                  <a:pt x="18732" y="16945"/>
                </a:cubicBezTo>
                <a:cubicBezTo>
                  <a:pt x="18597" y="17018"/>
                  <a:pt x="18495" y="17015"/>
                  <a:pt x="18312" y="16933"/>
                </a:cubicBezTo>
                <a:cubicBezTo>
                  <a:pt x="18113" y="16844"/>
                  <a:pt x="18005" y="16844"/>
                  <a:pt x="17691" y="16935"/>
                </a:cubicBezTo>
                <a:cubicBezTo>
                  <a:pt x="17398" y="17019"/>
                  <a:pt x="17267" y="17022"/>
                  <a:pt x="17128" y="16947"/>
                </a:cubicBezTo>
                <a:cubicBezTo>
                  <a:pt x="16862" y="16804"/>
                  <a:pt x="15882" y="16817"/>
                  <a:pt x="15986" y="16963"/>
                </a:cubicBezTo>
                <a:cubicBezTo>
                  <a:pt x="16031" y="17026"/>
                  <a:pt x="15992" y="17118"/>
                  <a:pt x="15901" y="17167"/>
                </a:cubicBezTo>
                <a:cubicBezTo>
                  <a:pt x="15695" y="17278"/>
                  <a:pt x="15169" y="17142"/>
                  <a:pt x="15169" y="16977"/>
                </a:cubicBezTo>
                <a:cubicBezTo>
                  <a:pt x="15169" y="16892"/>
                  <a:pt x="14953" y="16867"/>
                  <a:pt x="14327" y="16877"/>
                </a:cubicBezTo>
                <a:cubicBezTo>
                  <a:pt x="13521" y="16890"/>
                  <a:pt x="13485" y="16901"/>
                  <a:pt x="13484" y="17114"/>
                </a:cubicBezTo>
                <a:cubicBezTo>
                  <a:pt x="13484" y="17391"/>
                  <a:pt x="13248" y="17481"/>
                  <a:pt x="13035" y="17286"/>
                </a:cubicBezTo>
                <a:cubicBezTo>
                  <a:pt x="12917" y="17178"/>
                  <a:pt x="12881" y="17346"/>
                  <a:pt x="12896" y="17929"/>
                </a:cubicBezTo>
                <a:cubicBezTo>
                  <a:pt x="12907" y="18414"/>
                  <a:pt x="12841" y="18792"/>
                  <a:pt x="12726" y="18908"/>
                </a:cubicBezTo>
                <a:cubicBezTo>
                  <a:pt x="12547" y="19089"/>
                  <a:pt x="12526" y="19091"/>
                  <a:pt x="12245" y="18954"/>
                </a:cubicBezTo>
                <a:cubicBezTo>
                  <a:pt x="12066" y="18867"/>
                  <a:pt x="11952" y="18702"/>
                  <a:pt x="11952" y="18534"/>
                </a:cubicBezTo>
                <a:cubicBezTo>
                  <a:pt x="11952" y="18340"/>
                  <a:pt x="11879" y="18256"/>
                  <a:pt x="11715" y="18256"/>
                </a:cubicBezTo>
                <a:cubicBezTo>
                  <a:pt x="11388" y="18256"/>
                  <a:pt x="11285" y="18064"/>
                  <a:pt x="11272" y="17437"/>
                </a:cubicBezTo>
                <a:lnTo>
                  <a:pt x="11259" y="16896"/>
                </a:lnTo>
                <a:lnTo>
                  <a:pt x="10160" y="16886"/>
                </a:lnTo>
                <a:cubicBezTo>
                  <a:pt x="9211" y="16876"/>
                  <a:pt x="9052" y="16897"/>
                  <a:pt x="8989" y="17028"/>
                </a:cubicBezTo>
                <a:cubicBezTo>
                  <a:pt x="8887" y="17238"/>
                  <a:pt x="8266" y="17227"/>
                  <a:pt x="8162" y="17014"/>
                </a:cubicBezTo>
                <a:cubicBezTo>
                  <a:pt x="8073" y="16829"/>
                  <a:pt x="7664" y="16796"/>
                  <a:pt x="7378" y="16951"/>
                </a:cubicBezTo>
                <a:cubicBezTo>
                  <a:pt x="7230" y="17031"/>
                  <a:pt x="7126" y="17029"/>
                  <a:pt x="6877" y="16945"/>
                </a:cubicBezTo>
                <a:cubicBezTo>
                  <a:pt x="6662" y="16873"/>
                  <a:pt x="6501" y="16865"/>
                  <a:pt x="6373" y="16922"/>
                </a:cubicBezTo>
                <a:cubicBezTo>
                  <a:pt x="6141" y="17026"/>
                  <a:pt x="5569" y="17021"/>
                  <a:pt x="5007" y="16910"/>
                </a:cubicBezTo>
                <a:cubicBezTo>
                  <a:pt x="4650" y="16840"/>
                  <a:pt x="4524" y="16855"/>
                  <a:pt x="4236" y="17002"/>
                </a:cubicBezTo>
                <a:cubicBezTo>
                  <a:pt x="3901" y="17171"/>
                  <a:pt x="3676" y="17748"/>
                  <a:pt x="3936" y="17771"/>
                </a:cubicBezTo>
                <a:cubicBezTo>
                  <a:pt x="4944" y="17861"/>
                  <a:pt x="5634" y="17793"/>
                  <a:pt x="5609" y="17608"/>
                </a:cubicBezTo>
                <a:cubicBezTo>
                  <a:pt x="5594" y="17507"/>
                  <a:pt x="5712" y="17471"/>
                  <a:pt x="6048" y="17471"/>
                </a:cubicBezTo>
                <a:cubicBezTo>
                  <a:pt x="6401" y="17471"/>
                  <a:pt x="6499" y="17504"/>
                  <a:pt x="6464" y="17615"/>
                </a:cubicBezTo>
                <a:cubicBezTo>
                  <a:pt x="6439" y="17694"/>
                  <a:pt x="6510" y="17761"/>
                  <a:pt x="6623" y="17761"/>
                </a:cubicBezTo>
                <a:cubicBezTo>
                  <a:pt x="6988" y="17761"/>
                  <a:pt x="7199" y="17936"/>
                  <a:pt x="7033" y="18103"/>
                </a:cubicBezTo>
                <a:cubicBezTo>
                  <a:pt x="6917" y="18221"/>
                  <a:pt x="6701" y="18256"/>
                  <a:pt x="6109" y="18256"/>
                </a:cubicBezTo>
                <a:cubicBezTo>
                  <a:pt x="5632" y="18256"/>
                  <a:pt x="5377" y="18289"/>
                  <a:pt x="5436" y="18341"/>
                </a:cubicBezTo>
                <a:cubicBezTo>
                  <a:pt x="5574" y="18461"/>
                  <a:pt x="5150" y="18536"/>
                  <a:pt x="4096" y="18578"/>
                </a:cubicBezTo>
                <a:cubicBezTo>
                  <a:pt x="3939" y="18584"/>
                  <a:pt x="3826" y="18654"/>
                  <a:pt x="3826" y="18748"/>
                </a:cubicBezTo>
                <a:cubicBezTo>
                  <a:pt x="3826" y="18960"/>
                  <a:pt x="3562" y="19040"/>
                  <a:pt x="3283" y="18915"/>
                </a:cubicBezTo>
                <a:cubicBezTo>
                  <a:pt x="3102" y="18834"/>
                  <a:pt x="3058" y="18530"/>
                  <a:pt x="3058" y="17335"/>
                </a:cubicBezTo>
                <a:lnTo>
                  <a:pt x="3058" y="15856"/>
                </a:lnTo>
                <a:lnTo>
                  <a:pt x="2180" y="15856"/>
                </a:lnTo>
                <a:lnTo>
                  <a:pt x="1298" y="1585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1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61438" y="717650"/>
            <a:ext cx="5054601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>
            <a:off x="5128409" y="1479650"/>
            <a:ext cx="164919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7" name="Shape 317"/>
          <p:cNvSpPr/>
          <p:nvPr/>
        </p:nvSpPr>
        <p:spPr>
          <a:xfrm>
            <a:off x="5092532" y="5936178"/>
            <a:ext cx="168507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18" name="pasted-image.png"/>
          <p:cNvPicPr>
            <a:picLocks noChangeAspect="1"/>
          </p:cNvPicPr>
          <p:nvPr/>
        </p:nvPicPr>
        <p:blipFill>
          <a:blip r:embed="rId5">
            <a:extLst/>
          </a:blip>
          <a:srcRect l="3431" t="11102" r="2005" b="5278"/>
          <a:stretch>
            <a:fillRect/>
          </a:stretch>
        </p:blipFill>
        <p:spPr>
          <a:xfrm>
            <a:off x="7334905" y="5943691"/>
            <a:ext cx="4779778" cy="134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0765" fill="norm" stroke="1" extrusionOk="0">
                <a:moveTo>
                  <a:pt x="7437" y="10"/>
                </a:moveTo>
                <a:cubicBezTo>
                  <a:pt x="7368" y="27"/>
                  <a:pt x="7289" y="62"/>
                  <a:pt x="7200" y="108"/>
                </a:cubicBezTo>
                <a:lnTo>
                  <a:pt x="6846" y="291"/>
                </a:lnTo>
                <a:lnTo>
                  <a:pt x="6846" y="7054"/>
                </a:lnTo>
                <a:cubicBezTo>
                  <a:pt x="6846" y="14651"/>
                  <a:pt x="6921" y="15901"/>
                  <a:pt x="7405" y="16475"/>
                </a:cubicBezTo>
                <a:cubicBezTo>
                  <a:pt x="7811" y="16957"/>
                  <a:pt x="8372" y="16602"/>
                  <a:pt x="8445" y="15815"/>
                </a:cubicBezTo>
                <a:cubicBezTo>
                  <a:pt x="8476" y="15488"/>
                  <a:pt x="8523" y="14983"/>
                  <a:pt x="8548" y="14697"/>
                </a:cubicBezTo>
                <a:cubicBezTo>
                  <a:pt x="8585" y="14290"/>
                  <a:pt x="8646" y="14341"/>
                  <a:pt x="8836" y="14929"/>
                </a:cubicBezTo>
                <a:cubicBezTo>
                  <a:pt x="9713" y="17645"/>
                  <a:pt x="10862" y="17132"/>
                  <a:pt x="11348" y="13805"/>
                </a:cubicBezTo>
                <a:cubicBezTo>
                  <a:pt x="11458" y="13054"/>
                  <a:pt x="11588" y="12437"/>
                  <a:pt x="11638" y="12437"/>
                </a:cubicBezTo>
                <a:cubicBezTo>
                  <a:pt x="11688" y="12437"/>
                  <a:pt x="11832" y="13172"/>
                  <a:pt x="11960" y="14068"/>
                </a:cubicBezTo>
                <a:cubicBezTo>
                  <a:pt x="12227" y="15947"/>
                  <a:pt x="12645" y="16722"/>
                  <a:pt x="13345" y="16634"/>
                </a:cubicBezTo>
                <a:cubicBezTo>
                  <a:pt x="13952" y="16558"/>
                  <a:pt x="14253" y="15962"/>
                  <a:pt x="14253" y="14844"/>
                </a:cubicBezTo>
                <a:cubicBezTo>
                  <a:pt x="14253" y="13565"/>
                  <a:pt x="13806" y="12602"/>
                  <a:pt x="13484" y="13188"/>
                </a:cubicBezTo>
                <a:cubicBezTo>
                  <a:pt x="13067" y="13948"/>
                  <a:pt x="12863" y="12560"/>
                  <a:pt x="12926" y="9394"/>
                </a:cubicBezTo>
                <a:cubicBezTo>
                  <a:pt x="12952" y="8076"/>
                  <a:pt x="13274" y="7470"/>
                  <a:pt x="13644" y="8044"/>
                </a:cubicBezTo>
                <a:cubicBezTo>
                  <a:pt x="13853" y="8367"/>
                  <a:pt x="13957" y="8366"/>
                  <a:pt x="14073" y="8038"/>
                </a:cubicBezTo>
                <a:cubicBezTo>
                  <a:pt x="14181" y="7732"/>
                  <a:pt x="14309" y="7716"/>
                  <a:pt x="14511" y="7977"/>
                </a:cubicBezTo>
                <a:cubicBezTo>
                  <a:pt x="14791" y="8340"/>
                  <a:pt x="14797" y="8411"/>
                  <a:pt x="14797" y="11850"/>
                </a:cubicBezTo>
                <a:cubicBezTo>
                  <a:pt x="14797" y="15832"/>
                  <a:pt x="14920" y="16694"/>
                  <a:pt x="15430" y="16280"/>
                </a:cubicBezTo>
                <a:cubicBezTo>
                  <a:pt x="15590" y="16149"/>
                  <a:pt x="15759" y="15974"/>
                  <a:pt x="15804" y="15889"/>
                </a:cubicBezTo>
                <a:cubicBezTo>
                  <a:pt x="15849" y="15803"/>
                  <a:pt x="15885" y="13747"/>
                  <a:pt x="15885" y="11325"/>
                </a:cubicBezTo>
                <a:cubicBezTo>
                  <a:pt x="15885" y="7175"/>
                  <a:pt x="15976" y="5847"/>
                  <a:pt x="16179" y="6993"/>
                </a:cubicBezTo>
                <a:cubicBezTo>
                  <a:pt x="16228" y="7268"/>
                  <a:pt x="16346" y="7593"/>
                  <a:pt x="16444" y="7714"/>
                </a:cubicBezTo>
                <a:cubicBezTo>
                  <a:pt x="16586" y="7891"/>
                  <a:pt x="16631" y="8636"/>
                  <a:pt x="16668" y="11490"/>
                </a:cubicBezTo>
                <a:cubicBezTo>
                  <a:pt x="16707" y="14487"/>
                  <a:pt x="16749" y="15170"/>
                  <a:pt x="16942" y="15828"/>
                </a:cubicBezTo>
                <a:cubicBezTo>
                  <a:pt x="17186" y="16659"/>
                  <a:pt x="17755" y="16887"/>
                  <a:pt x="18322" y="16384"/>
                </a:cubicBezTo>
                <a:cubicBezTo>
                  <a:pt x="18610" y="16128"/>
                  <a:pt x="18631" y="16003"/>
                  <a:pt x="18573" y="14783"/>
                </a:cubicBezTo>
                <a:cubicBezTo>
                  <a:pt x="18496" y="13177"/>
                  <a:pt x="18493" y="13169"/>
                  <a:pt x="18103" y="13029"/>
                </a:cubicBezTo>
                <a:cubicBezTo>
                  <a:pt x="17802" y="12921"/>
                  <a:pt x="17792" y="12839"/>
                  <a:pt x="17760" y="10635"/>
                </a:cubicBezTo>
                <a:cubicBezTo>
                  <a:pt x="17729" y="8439"/>
                  <a:pt x="17739" y="8341"/>
                  <a:pt x="18032" y="7959"/>
                </a:cubicBezTo>
                <a:cubicBezTo>
                  <a:pt x="18217" y="7718"/>
                  <a:pt x="18398" y="7697"/>
                  <a:pt x="18493" y="7897"/>
                </a:cubicBezTo>
                <a:cubicBezTo>
                  <a:pt x="18579" y="8080"/>
                  <a:pt x="18809" y="9799"/>
                  <a:pt x="19005" y="11722"/>
                </a:cubicBezTo>
                <a:cubicBezTo>
                  <a:pt x="19202" y="13645"/>
                  <a:pt x="19416" y="15522"/>
                  <a:pt x="19482" y="15895"/>
                </a:cubicBezTo>
                <a:cubicBezTo>
                  <a:pt x="19675" y="16987"/>
                  <a:pt x="19428" y="17671"/>
                  <a:pt x="18938" y="17404"/>
                </a:cubicBezTo>
                <a:cubicBezTo>
                  <a:pt x="18576" y="17207"/>
                  <a:pt x="18523" y="17279"/>
                  <a:pt x="18465" y="18045"/>
                </a:cubicBezTo>
                <a:cubicBezTo>
                  <a:pt x="18375" y="19214"/>
                  <a:pt x="18642" y="20508"/>
                  <a:pt x="19014" y="20703"/>
                </a:cubicBezTo>
                <a:cubicBezTo>
                  <a:pt x="19111" y="20754"/>
                  <a:pt x="19217" y="20770"/>
                  <a:pt x="19324" y="20764"/>
                </a:cubicBezTo>
                <a:cubicBezTo>
                  <a:pt x="19644" y="20746"/>
                  <a:pt x="19975" y="20496"/>
                  <a:pt x="20113" y="20116"/>
                </a:cubicBezTo>
                <a:cubicBezTo>
                  <a:pt x="20377" y="19391"/>
                  <a:pt x="20572" y="17665"/>
                  <a:pt x="21008" y="12174"/>
                </a:cubicBezTo>
                <a:cubicBezTo>
                  <a:pt x="21551" y="5339"/>
                  <a:pt x="21551" y="5132"/>
                  <a:pt x="21060" y="4818"/>
                </a:cubicBezTo>
                <a:cubicBezTo>
                  <a:pt x="20850" y="4685"/>
                  <a:pt x="20617" y="4655"/>
                  <a:pt x="20539" y="4757"/>
                </a:cubicBezTo>
                <a:cubicBezTo>
                  <a:pt x="20461" y="4859"/>
                  <a:pt x="20331" y="6047"/>
                  <a:pt x="20252" y="7396"/>
                </a:cubicBezTo>
                <a:cubicBezTo>
                  <a:pt x="20113" y="9777"/>
                  <a:pt x="19956" y="10769"/>
                  <a:pt x="19875" y="9773"/>
                </a:cubicBezTo>
                <a:cubicBezTo>
                  <a:pt x="19449" y="4551"/>
                  <a:pt x="19473" y="4643"/>
                  <a:pt x="18546" y="4727"/>
                </a:cubicBezTo>
                <a:cubicBezTo>
                  <a:pt x="17867" y="4788"/>
                  <a:pt x="17737" y="4539"/>
                  <a:pt x="17737" y="3163"/>
                </a:cubicBezTo>
                <a:cubicBezTo>
                  <a:pt x="17737" y="1867"/>
                  <a:pt x="17491" y="1336"/>
                  <a:pt x="17008" y="1586"/>
                </a:cubicBezTo>
                <a:cubicBezTo>
                  <a:pt x="16698" y="1747"/>
                  <a:pt x="16657" y="1916"/>
                  <a:pt x="16627" y="3120"/>
                </a:cubicBezTo>
                <a:cubicBezTo>
                  <a:pt x="16601" y="4196"/>
                  <a:pt x="16545" y="4492"/>
                  <a:pt x="16350" y="4586"/>
                </a:cubicBezTo>
                <a:cubicBezTo>
                  <a:pt x="16215" y="4651"/>
                  <a:pt x="16104" y="4936"/>
                  <a:pt x="16104" y="5215"/>
                </a:cubicBezTo>
                <a:cubicBezTo>
                  <a:pt x="16104" y="6091"/>
                  <a:pt x="15903" y="6192"/>
                  <a:pt x="15775" y="5380"/>
                </a:cubicBezTo>
                <a:cubicBezTo>
                  <a:pt x="15680" y="4773"/>
                  <a:pt x="15689" y="4414"/>
                  <a:pt x="15823" y="3719"/>
                </a:cubicBezTo>
                <a:cubicBezTo>
                  <a:pt x="16044" y="2574"/>
                  <a:pt x="16039" y="1948"/>
                  <a:pt x="15804" y="1030"/>
                </a:cubicBezTo>
                <a:cubicBezTo>
                  <a:pt x="15327" y="-830"/>
                  <a:pt x="14491" y="119"/>
                  <a:pt x="14647" y="2344"/>
                </a:cubicBezTo>
                <a:cubicBezTo>
                  <a:pt x="14687" y="2901"/>
                  <a:pt x="14762" y="3549"/>
                  <a:pt x="14816" y="3786"/>
                </a:cubicBezTo>
                <a:cubicBezTo>
                  <a:pt x="14996" y="4567"/>
                  <a:pt x="14658" y="4830"/>
                  <a:pt x="13562" y="4745"/>
                </a:cubicBezTo>
                <a:cubicBezTo>
                  <a:pt x="12509" y="4663"/>
                  <a:pt x="12487" y="4679"/>
                  <a:pt x="12173" y="5747"/>
                </a:cubicBezTo>
                <a:cubicBezTo>
                  <a:pt x="11998" y="6344"/>
                  <a:pt x="11823" y="7348"/>
                  <a:pt x="11786" y="7977"/>
                </a:cubicBezTo>
                <a:cubicBezTo>
                  <a:pt x="11705" y="9353"/>
                  <a:pt x="11552" y="9775"/>
                  <a:pt x="11467" y="8851"/>
                </a:cubicBezTo>
                <a:cubicBezTo>
                  <a:pt x="11171" y="5621"/>
                  <a:pt x="10785" y="4653"/>
                  <a:pt x="9786" y="4653"/>
                </a:cubicBezTo>
                <a:cubicBezTo>
                  <a:pt x="9349" y="4653"/>
                  <a:pt x="9179" y="4840"/>
                  <a:pt x="8973" y="5539"/>
                </a:cubicBezTo>
                <a:cubicBezTo>
                  <a:pt x="8633" y="6696"/>
                  <a:pt x="8442" y="9205"/>
                  <a:pt x="8527" y="11386"/>
                </a:cubicBezTo>
                <a:cubicBezTo>
                  <a:pt x="8602" y="13311"/>
                  <a:pt x="8498" y="13806"/>
                  <a:pt x="8155" y="13182"/>
                </a:cubicBezTo>
                <a:cubicBezTo>
                  <a:pt x="7948" y="12805"/>
                  <a:pt x="7935" y="12425"/>
                  <a:pt x="7935" y="6694"/>
                </a:cubicBezTo>
                <a:cubicBezTo>
                  <a:pt x="7935" y="766"/>
                  <a:pt x="7920" y="-111"/>
                  <a:pt x="7437" y="10"/>
                </a:cubicBezTo>
                <a:close/>
                <a:moveTo>
                  <a:pt x="2405" y="499"/>
                </a:moveTo>
                <a:lnTo>
                  <a:pt x="2166" y="4055"/>
                </a:lnTo>
                <a:cubicBezTo>
                  <a:pt x="2035" y="6012"/>
                  <a:pt x="1889" y="7698"/>
                  <a:pt x="1841" y="7800"/>
                </a:cubicBezTo>
                <a:cubicBezTo>
                  <a:pt x="1675" y="8148"/>
                  <a:pt x="1535" y="7061"/>
                  <a:pt x="1394" y="4336"/>
                </a:cubicBezTo>
                <a:cubicBezTo>
                  <a:pt x="1220" y="963"/>
                  <a:pt x="1087" y="443"/>
                  <a:pt x="487" y="780"/>
                </a:cubicBezTo>
                <a:cubicBezTo>
                  <a:pt x="241" y="918"/>
                  <a:pt x="22" y="1088"/>
                  <a:pt x="2" y="1153"/>
                </a:cubicBezTo>
                <a:cubicBezTo>
                  <a:pt x="-49" y="1310"/>
                  <a:pt x="1066" y="15024"/>
                  <a:pt x="1197" y="15858"/>
                </a:cubicBezTo>
                <a:cubicBezTo>
                  <a:pt x="1272" y="16335"/>
                  <a:pt x="1432" y="16518"/>
                  <a:pt x="1787" y="16518"/>
                </a:cubicBezTo>
                <a:cubicBezTo>
                  <a:pt x="2377" y="16518"/>
                  <a:pt x="2319" y="16902"/>
                  <a:pt x="2979" y="8863"/>
                </a:cubicBezTo>
                <a:cubicBezTo>
                  <a:pt x="3628" y="959"/>
                  <a:pt x="3632" y="1165"/>
                  <a:pt x="2846" y="737"/>
                </a:cubicBezTo>
                <a:lnTo>
                  <a:pt x="2405" y="499"/>
                </a:lnTo>
                <a:close/>
                <a:moveTo>
                  <a:pt x="4646" y="4659"/>
                </a:moveTo>
                <a:cubicBezTo>
                  <a:pt x="4335" y="4662"/>
                  <a:pt x="4253" y="4898"/>
                  <a:pt x="4022" y="5741"/>
                </a:cubicBezTo>
                <a:cubicBezTo>
                  <a:pt x="3311" y="8329"/>
                  <a:pt x="3535" y="14990"/>
                  <a:pt x="4370" y="16133"/>
                </a:cubicBezTo>
                <a:cubicBezTo>
                  <a:pt x="4695" y="16577"/>
                  <a:pt x="5677" y="16604"/>
                  <a:pt x="6008" y="16176"/>
                </a:cubicBezTo>
                <a:cubicBezTo>
                  <a:pt x="6402" y="15666"/>
                  <a:pt x="6453" y="14389"/>
                  <a:pt x="6122" y="13347"/>
                </a:cubicBezTo>
                <a:lnTo>
                  <a:pt x="5850" y="12486"/>
                </a:lnTo>
                <a:lnTo>
                  <a:pt x="6184" y="11899"/>
                </a:lnTo>
                <a:cubicBezTo>
                  <a:pt x="6559" y="11240"/>
                  <a:pt x="6606" y="10355"/>
                  <a:pt x="6394" y="7952"/>
                </a:cubicBezTo>
                <a:cubicBezTo>
                  <a:pt x="6195" y="5687"/>
                  <a:pt x="5865" y="4898"/>
                  <a:pt x="5046" y="4721"/>
                </a:cubicBezTo>
                <a:cubicBezTo>
                  <a:pt x="4877" y="4684"/>
                  <a:pt x="4749" y="4658"/>
                  <a:pt x="4646" y="465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9" name="Shape 3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介绍</a:t>
            </a:r>
          </a:p>
        </p:txBody>
      </p:sp>
      <p:sp>
        <p:nvSpPr>
          <p:cNvPr id="124" name="Shape 12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88619" indent="-388619" defTabSz="525779">
              <a:spcBef>
                <a:spcPts val="3400"/>
              </a:spcBef>
              <a:defRPr sz="3420"/>
            </a:pPr>
            <a:r>
              <a:t>腾讯高级工程师—梁伟盛（大圣）</a:t>
            </a:r>
          </a:p>
          <a:p>
            <a:pPr marL="388619" indent="-388619" defTabSz="525779">
              <a:spcBef>
                <a:spcPts val="3400"/>
              </a:spcBef>
              <a:defRPr sz="3420"/>
            </a:pPr>
            <a:r>
              <a:t>IMWeb团队架构师</a:t>
            </a:r>
          </a:p>
          <a:p>
            <a:pPr marL="388619" indent="-388619" defTabSz="525779">
              <a:spcBef>
                <a:spcPts val="3400"/>
              </a:spcBef>
              <a:defRPr sz="3420"/>
            </a:pPr>
            <a:r>
              <a:t>先后参与花样，交友，NOW直播等业务的核心开发和架构设计</a:t>
            </a:r>
          </a:p>
          <a:p>
            <a:pPr marL="388619" indent="-388619" defTabSz="525779">
              <a:spcBef>
                <a:spcPts val="3400"/>
              </a:spcBef>
              <a:defRPr sz="3420"/>
            </a:pPr>
            <a:r>
              <a:t>现在负责互动视频业务前端架构设计与开发</a:t>
            </a:r>
          </a:p>
        </p:txBody>
      </p:sp>
      <p:pic>
        <p:nvPicPr>
          <p:cNvPr id="1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1800" y="3149600"/>
            <a:ext cx="5461000" cy="5461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xfrm>
            <a:off x="1270000" y="6915150"/>
            <a:ext cx="10464800" cy="1282700"/>
          </a:xfrm>
          <a:prstGeom prst="rect">
            <a:avLst/>
          </a:prstGeom>
        </p:spPr>
        <p:txBody>
          <a:bodyPr/>
          <a:lstStyle>
            <a:lvl1pPr defTabSz="537463">
              <a:defRPr sz="6624"/>
            </a:lvl1pPr>
          </a:lstStyle>
          <a:p>
            <a:pPr/>
            <a:r>
              <a:t>我们是javascript程序员啊！</a:t>
            </a:r>
          </a:p>
        </p:txBody>
      </p:sp>
      <p:pic>
        <p:nvPicPr>
          <p:cNvPr id="32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5833" t="8795" r="11668" b="7096"/>
          <a:stretch>
            <a:fillRect/>
          </a:stretch>
        </p:blipFill>
        <p:spPr>
          <a:xfrm>
            <a:off x="3933401" y="1225744"/>
            <a:ext cx="4798617" cy="487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fill="norm" stroke="1" extrusionOk="0">
                <a:moveTo>
                  <a:pt x="12512" y="0"/>
                </a:moveTo>
                <a:cubicBezTo>
                  <a:pt x="11272" y="2"/>
                  <a:pt x="10970" y="39"/>
                  <a:pt x="10327" y="262"/>
                </a:cubicBezTo>
                <a:cubicBezTo>
                  <a:pt x="9917" y="404"/>
                  <a:pt x="9515" y="496"/>
                  <a:pt x="9436" y="466"/>
                </a:cubicBezTo>
                <a:cubicBezTo>
                  <a:pt x="9234" y="390"/>
                  <a:pt x="8690" y="682"/>
                  <a:pt x="7800" y="1348"/>
                </a:cubicBezTo>
                <a:cubicBezTo>
                  <a:pt x="6686" y="2179"/>
                  <a:pt x="6474" y="2377"/>
                  <a:pt x="6283" y="2757"/>
                </a:cubicBezTo>
                <a:cubicBezTo>
                  <a:pt x="5992" y="3335"/>
                  <a:pt x="5359" y="5154"/>
                  <a:pt x="5059" y="6268"/>
                </a:cubicBezTo>
                <a:cubicBezTo>
                  <a:pt x="4796" y="7249"/>
                  <a:pt x="4778" y="7441"/>
                  <a:pt x="4832" y="8899"/>
                </a:cubicBezTo>
                <a:cubicBezTo>
                  <a:pt x="4915" y="11120"/>
                  <a:pt x="5262" y="12498"/>
                  <a:pt x="6015" y="13599"/>
                </a:cubicBezTo>
                <a:lnTo>
                  <a:pt x="6315" y="14041"/>
                </a:lnTo>
                <a:lnTo>
                  <a:pt x="5858" y="14463"/>
                </a:lnTo>
                <a:cubicBezTo>
                  <a:pt x="5606" y="14696"/>
                  <a:pt x="4713" y="15451"/>
                  <a:pt x="3873" y="16140"/>
                </a:cubicBezTo>
                <a:cubicBezTo>
                  <a:pt x="2666" y="17130"/>
                  <a:pt x="2242" y="17551"/>
                  <a:pt x="1854" y="18146"/>
                </a:cubicBezTo>
                <a:cubicBezTo>
                  <a:pt x="1584" y="18560"/>
                  <a:pt x="1057" y="19218"/>
                  <a:pt x="682" y="19607"/>
                </a:cubicBezTo>
                <a:cubicBezTo>
                  <a:pt x="2" y="20312"/>
                  <a:pt x="0" y="20314"/>
                  <a:pt x="0" y="20955"/>
                </a:cubicBezTo>
                <a:lnTo>
                  <a:pt x="0" y="21597"/>
                </a:lnTo>
                <a:lnTo>
                  <a:pt x="5393" y="21592"/>
                </a:lnTo>
                <a:lnTo>
                  <a:pt x="10787" y="21585"/>
                </a:lnTo>
                <a:lnTo>
                  <a:pt x="11097" y="21080"/>
                </a:lnTo>
                <a:cubicBezTo>
                  <a:pt x="11268" y="20801"/>
                  <a:pt x="11500" y="20355"/>
                  <a:pt x="11614" y="20089"/>
                </a:cubicBezTo>
                <a:cubicBezTo>
                  <a:pt x="11963" y="19271"/>
                  <a:pt x="12149" y="19147"/>
                  <a:pt x="13232" y="19015"/>
                </a:cubicBezTo>
                <a:cubicBezTo>
                  <a:pt x="13760" y="18952"/>
                  <a:pt x="14433" y="18807"/>
                  <a:pt x="14726" y="18693"/>
                </a:cubicBezTo>
                <a:lnTo>
                  <a:pt x="15258" y="18486"/>
                </a:lnTo>
                <a:lnTo>
                  <a:pt x="15923" y="19126"/>
                </a:lnTo>
                <a:cubicBezTo>
                  <a:pt x="16288" y="19478"/>
                  <a:pt x="16655" y="19767"/>
                  <a:pt x="16735" y="19767"/>
                </a:cubicBezTo>
                <a:cubicBezTo>
                  <a:pt x="17058" y="19767"/>
                  <a:pt x="19036" y="18535"/>
                  <a:pt x="19701" y="17921"/>
                </a:cubicBezTo>
                <a:cubicBezTo>
                  <a:pt x="19992" y="17652"/>
                  <a:pt x="20076" y="17624"/>
                  <a:pt x="20328" y="17719"/>
                </a:cubicBezTo>
                <a:cubicBezTo>
                  <a:pt x="20659" y="17843"/>
                  <a:pt x="21112" y="17694"/>
                  <a:pt x="21216" y="17426"/>
                </a:cubicBezTo>
                <a:cubicBezTo>
                  <a:pt x="21305" y="17199"/>
                  <a:pt x="21200" y="17133"/>
                  <a:pt x="21005" y="17293"/>
                </a:cubicBezTo>
                <a:cubicBezTo>
                  <a:pt x="20823" y="17442"/>
                  <a:pt x="20773" y="17373"/>
                  <a:pt x="20698" y="16865"/>
                </a:cubicBezTo>
                <a:cubicBezTo>
                  <a:pt x="20662" y="16619"/>
                  <a:pt x="20651" y="16628"/>
                  <a:pt x="20550" y="16972"/>
                </a:cubicBezTo>
                <a:cubicBezTo>
                  <a:pt x="20458" y="17287"/>
                  <a:pt x="20396" y="17342"/>
                  <a:pt x="20174" y="17312"/>
                </a:cubicBezTo>
                <a:cubicBezTo>
                  <a:pt x="20029" y="17292"/>
                  <a:pt x="19809" y="17184"/>
                  <a:pt x="19685" y="17071"/>
                </a:cubicBezTo>
                <a:cubicBezTo>
                  <a:pt x="19561" y="16958"/>
                  <a:pt x="19426" y="16865"/>
                  <a:pt x="19385" y="16865"/>
                </a:cubicBezTo>
                <a:cubicBezTo>
                  <a:pt x="19248" y="16865"/>
                  <a:pt x="19307" y="17114"/>
                  <a:pt x="19492" y="17316"/>
                </a:cubicBezTo>
                <a:cubicBezTo>
                  <a:pt x="19664" y="17502"/>
                  <a:pt x="19655" y="17532"/>
                  <a:pt x="19354" y="17842"/>
                </a:cubicBezTo>
                <a:cubicBezTo>
                  <a:pt x="18934" y="18275"/>
                  <a:pt x="17586" y="19147"/>
                  <a:pt x="17457" y="19068"/>
                </a:cubicBezTo>
                <a:cubicBezTo>
                  <a:pt x="17402" y="19034"/>
                  <a:pt x="17385" y="18932"/>
                  <a:pt x="17421" y="18839"/>
                </a:cubicBezTo>
                <a:cubicBezTo>
                  <a:pt x="17458" y="18747"/>
                  <a:pt x="17420" y="18629"/>
                  <a:pt x="17338" y="18579"/>
                </a:cubicBezTo>
                <a:cubicBezTo>
                  <a:pt x="17244" y="18522"/>
                  <a:pt x="17199" y="18344"/>
                  <a:pt x="17220" y="18106"/>
                </a:cubicBezTo>
                <a:cubicBezTo>
                  <a:pt x="17239" y="17885"/>
                  <a:pt x="17204" y="17726"/>
                  <a:pt x="17136" y="17726"/>
                </a:cubicBezTo>
                <a:cubicBezTo>
                  <a:pt x="17071" y="17726"/>
                  <a:pt x="17018" y="17821"/>
                  <a:pt x="17018" y="17937"/>
                </a:cubicBezTo>
                <a:cubicBezTo>
                  <a:pt x="17018" y="18153"/>
                  <a:pt x="16667" y="18416"/>
                  <a:pt x="16543" y="18294"/>
                </a:cubicBezTo>
                <a:cubicBezTo>
                  <a:pt x="16505" y="18257"/>
                  <a:pt x="16473" y="18065"/>
                  <a:pt x="16473" y="17868"/>
                </a:cubicBezTo>
                <a:cubicBezTo>
                  <a:pt x="16473" y="17619"/>
                  <a:pt x="16422" y="17511"/>
                  <a:pt x="16307" y="17511"/>
                </a:cubicBezTo>
                <a:cubicBezTo>
                  <a:pt x="16188" y="17511"/>
                  <a:pt x="16159" y="17580"/>
                  <a:pt x="16205" y="17759"/>
                </a:cubicBezTo>
                <a:cubicBezTo>
                  <a:pt x="16245" y="17914"/>
                  <a:pt x="16208" y="18060"/>
                  <a:pt x="16107" y="18143"/>
                </a:cubicBezTo>
                <a:cubicBezTo>
                  <a:pt x="15973" y="18252"/>
                  <a:pt x="15922" y="18238"/>
                  <a:pt x="15826" y="18062"/>
                </a:cubicBezTo>
                <a:cubicBezTo>
                  <a:pt x="15762" y="17944"/>
                  <a:pt x="15710" y="17771"/>
                  <a:pt x="15710" y="17678"/>
                </a:cubicBezTo>
                <a:cubicBezTo>
                  <a:pt x="15710" y="17586"/>
                  <a:pt x="15635" y="17511"/>
                  <a:pt x="15544" y="17511"/>
                </a:cubicBezTo>
                <a:cubicBezTo>
                  <a:pt x="15424" y="17511"/>
                  <a:pt x="15396" y="17581"/>
                  <a:pt x="15444" y="17768"/>
                </a:cubicBezTo>
                <a:cubicBezTo>
                  <a:pt x="15480" y="17909"/>
                  <a:pt x="15467" y="18050"/>
                  <a:pt x="15415" y="18081"/>
                </a:cubicBezTo>
                <a:cubicBezTo>
                  <a:pt x="15297" y="18153"/>
                  <a:pt x="13921" y="17114"/>
                  <a:pt x="13875" y="16918"/>
                </a:cubicBezTo>
                <a:cubicBezTo>
                  <a:pt x="13821" y="16686"/>
                  <a:pt x="14171" y="16577"/>
                  <a:pt x="15219" y="16504"/>
                </a:cubicBezTo>
                <a:cubicBezTo>
                  <a:pt x="16026" y="16448"/>
                  <a:pt x="16336" y="16370"/>
                  <a:pt x="16964" y="16070"/>
                </a:cubicBezTo>
                <a:cubicBezTo>
                  <a:pt x="17384" y="15869"/>
                  <a:pt x="18046" y="15561"/>
                  <a:pt x="18436" y="15387"/>
                </a:cubicBezTo>
                <a:cubicBezTo>
                  <a:pt x="19276" y="15011"/>
                  <a:pt x="20311" y="14058"/>
                  <a:pt x="20750" y="13256"/>
                </a:cubicBezTo>
                <a:cubicBezTo>
                  <a:pt x="21196" y="12440"/>
                  <a:pt x="21600" y="10128"/>
                  <a:pt x="21600" y="8383"/>
                </a:cubicBezTo>
                <a:cubicBezTo>
                  <a:pt x="21600" y="7224"/>
                  <a:pt x="21557" y="6854"/>
                  <a:pt x="21321" y="6055"/>
                </a:cubicBezTo>
                <a:cubicBezTo>
                  <a:pt x="20874" y="4534"/>
                  <a:pt x="20065" y="3255"/>
                  <a:pt x="19036" y="2439"/>
                </a:cubicBezTo>
                <a:cubicBezTo>
                  <a:pt x="18456" y="1978"/>
                  <a:pt x="18042" y="1731"/>
                  <a:pt x="16309" y="806"/>
                </a:cubicBezTo>
                <a:cubicBezTo>
                  <a:pt x="15186" y="206"/>
                  <a:pt x="14203" y="-3"/>
                  <a:pt x="12512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nodej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241" y="3337401"/>
            <a:ext cx="6157594" cy="3078798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6941094" y="4494942"/>
            <a:ext cx="168507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7" name="Shape 327"/>
          <p:cNvSpPr/>
          <p:nvPr/>
        </p:nvSpPr>
        <p:spPr>
          <a:xfrm>
            <a:off x="9103426" y="4348892"/>
            <a:ext cx="2980656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1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EJS</a:t>
            </a:r>
          </a:p>
        </p:txBody>
      </p:sp>
      <p:sp>
        <p:nvSpPr>
          <p:cNvPr id="328" name="Shape 3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162638" y="1031138"/>
            <a:ext cx="4679524" cy="4378429"/>
          </a:xfrm>
          <a:prstGeom prst="ellipse">
            <a:avLst/>
          </a:prstGeom>
          <a:ln w="254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1" name="Shape 331"/>
          <p:cNvSpPr/>
          <p:nvPr/>
        </p:nvSpPr>
        <p:spPr>
          <a:xfrm>
            <a:off x="4162638" y="4052598"/>
            <a:ext cx="4679524" cy="4378429"/>
          </a:xfrm>
          <a:prstGeom prst="ellipse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2" name="Shape 332"/>
          <p:cNvSpPr/>
          <p:nvPr/>
        </p:nvSpPr>
        <p:spPr>
          <a:xfrm>
            <a:off x="5664367" y="1885791"/>
            <a:ext cx="167606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server</a:t>
            </a:r>
          </a:p>
        </p:txBody>
      </p:sp>
      <p:sp>
        <p:nvSpPr>
          <p:cNvPr id="333" name="Shape 333"/>
          <p:cNvSpPr/>
          <p:nvPr/>
        </p:nvSpPr>
        <p:spPr>
          <a:xfrm>
            <a:off x="5789941" y="6415289"/>
            <a:ext cx="142491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client</a:t>
            </a:r>
          </a:p>
        </p:txBody>
      </p:sp>
      <p:sp>
        <p:nvSpPr>
          <p:cNvPr id="334" name="Shape 334"/>
          <p:cNvSpPr/>
          <p:nvPr/>
        </p:nvSpPr>
        <p:spPr>
          <a:xfrm>
            <a:off x="5654972" y="4081878"/>
            <a:ext cx="1694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42193"/>
                </a:solidFill>
              </a:defRPr>
            </a:lvl1pPr>
          </a:lstStyle>
          <a:p>
            <a:pPr/>
            <a:r>
              <a:t>template</a:t>
            </a:r>
          </a:p>
        </p:txBody>
      </p:sp>
      <p:sp>
        <p:nvSpPr>
          <p:cNvPr id="335" name="Shape 335"/>
          <p:cNvSpPr/>
          <p:nvPr/>
        </p:nvSpPr>
        <p:spPr>
          <a:xfrm>
            <a:off x="5106801" y="4565649"/>
            <a:ext cx="279119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42193"/>
                </a:solidFill>
              </a:defRPr>
            </a:lvl1pPr>
          </a:lstStyle>
          <a:p>
            <a:pPr/>
            <a:r>
              <a:t>node_modules</a:t>
            </a:r>
          </a:p>
        </p:txBody>
      </p:sp>
      <p:sp>
        <p:nvSpPr>
          <p:cNvPr id="336" name="Shape 3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3323" t="5312" r="22263" b="8357"/>
          <a:stretch>
            <a:fillRect/>
          </a:stretch>
        </p:blipFill>
        <p:spPr>
          <a:xfrm>
            <a:off x="3870349" y="1318370"/>
            <a:ext cx="5264102" cy="711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575" fill="norm" stroke="1" extrusionOk="0">
                <a:moveTo>
                  <a:pt x="10828" y="1"/>
                </a:moveTo>
                <a:cubicBezTo>
                  <a:pt x="10650" y="5"/>
                  <a:pt x="10494" y="16"/>
                  <a:pt x="10364" y="35"/>
                </a:cubicBezTo>
                <a:cubicBezTo>
                  <a:pt x="10120" y="70"/>
                  <a:pt x="9714" y="115"/>
                  <a:pt x="9461" y="136"/>
                </a:cubicBezTo>
                <a:cubicBezTo>
                  <a:pt x="8935" y="179"/>
                  <a:pt x="8242" y="284"/>
                  <a:pt x="7996" y="357"/>
                </a:cubicBezTo>
                <a:cubicBezTo>
                  <a:pt x="7904" y="385"/>
                  <a:pt x="7732" y="422"/>
                  <a:pt x="7617" y="440"/>
                </a:cubicBezTo>
                <a:cubicBezTo>
                  <a:pt x="7153" y="514"/>
                  <a:pt x="6055" y="1027"/>
                  <a:pt x="5440" y="1457"/>
                </a:cubicBezTo>
                <a:cubicBezTo>
                  <a:pt x="4204" y="2321"/>
                  <a:pt x="3195" y="3745"/>
                  <a:pt x="2841" y="5123"/>
                </a:cubicBezTo>
                <a:cubicBezTo>
                  <a:pt x="2698" y="5679"/>
                  <a:pt x="2648" y="7294"/>
                  <a:pt x="2758" y="7802"/>
                </a:cubicBezTo>
                <a:cubicBezTo>
                  <a:pt x="2924" y="8567"/>
                  <a:pt x="2950" y="8508"/>
                  <a:pt x="2300" y="8840"/>
                </a:cubicBezTo>
                <a:cubicBezTo>
                  <a:pt x="1201" y="9400"/>
                  <a:pt x="498" y="10156"/>
                  <a:pt x="253" y="11043"/>
                </a:cubicBezTo>
                <a:cubicBezTo>
                  <a:pt x="196" y="11248"/>
                  <a:pt x="115" y="11481"/>
                  <a:pt x="73" y="11560"/>
                </a:cubicBezTo>
                <a:cubicBezTo>
                  <a:pt x="23" y="11655"/>
                  <a:pt x="-1" y="11937"/>
                  <a:pt x="0" y="12236"/>
                </a:cubicBezTo>
                <a:cubicBezTo>
                  <a:pt x="1" y="12536"/>
                  <a:pt x="27" y="12853"/>
                  <a:pt x="78" y="13021"/>
                </a:cubicBezTo>
                <a:cubicBezTo>
                  <a:pt x="122" y="13167"/>
                  <a:pt x="201" y="13497"/>
                  <a:pt x="254" y="13754"/>
                </a:cubicBezTo>
                <a:cubicBezTo>
                  <a:pt x="349" y="14219"/>
                  <a:pt x="530" y="14794"/>
                  <a:pt x="656" y="15032"/>
                </a:cubicBezTo>
                <a:cubicBezTo>
                  <a:pt x="1032" y="15748"/>
                  <a:pt x="1700" y="16439"/>
                  <a:pt x="2345" y="16784"/>
                </a:cubicBezTo>
                <a:cubicBezTo>
                  <a:pt x="2574" y="16906"/>
                  <a:pt x="2761" y="17039"/>
                  <a:pt x="2761" y="17079"/>
                </a:cubicBezTo>
                <a:cubicBezTo>
                  <a:pt x="2763" y="17240"/>
                  <a:pt x="3184" y="17808"/>
                  <a:pt x="3483" y="18055"/>
                </a:cubicBezTo>
                <a:cubicBezTo>
                  <a:pt x="3780" y="18299"/>
                  <a:pt x="4683" y="18803"/>
                  <a:pt x="4825" y="18803"/>
                </a:cubicBezTo>
                <a:cubicBezTo>
                  <a:pt x="4926" y="18803"/>
                  <a:pt x="5358" y="19131"/>
                  <a:pt x="5358" y="19207"/>
                </a:cubicBezTo>
                <a:cubicBezTo>
                  <a:pt x="5358" y="19245"/>
                  <a:pt x="5221" y="19373"/>
                  <a:pt x="5056" y="19491"/>
                </a:cubicBezTo>
                <a:cubicBezTo>
                  <a:pt x="4382" y="19974"/>
                  <a:pt x="4488" y="20125"/>
                  <a:pt x="5754" y="20492"/>
                </a:cubicBezTo>
                <a:cubicBezTo>
                  <a:pt x="6089" y="20589"/>
                  <a:pt x="7577" y="20890"/>
                  <a:pt x="8163" y="20979"/>
                </a:cubicBezTo>
                <a:cubicBezTo>
                  <a:pt x="8745" y="21068"/>
                  <a:pt x="9231" y="21146"/>
                  <a:pt x="9733" y="21231"/>
                </a:cubicBezTo>
                <a:cubicBezTo>
                  <a:pt x="9928" y="21264"/>
                  <a:pt x="10353" y="21308"/>
                  <a:pt x="10676" y="21329"/>
                </a:cubicBezTo>
                <a:cubicBezTo>
                  <a:pt x="11000" y="21351"/>
                  <a:pt x="11509" y="21421"/>
                  <a:pt x="11808" y="21486"/>
                </a:cubicBezTo>
                <a:cubicBezTo>
                  <a:pt x="12080" y="21545"/>
                  <a:pt x="12416" y="21575"/>
                  <a:pt x="12724" y="21575"/>
                </a:cubicBezTo>
                <a:cubicBezTo>
                  <a:pt x="13031" y="21575"/>
                  <a:pt x="13309" y="21545"/>
                  <a:pt x="13468" y="21486"/>
                </a:cubicBezTo>
                <a:cubicBezTo>
                  <a:pt x="13544" y="21458"/>
                  <a:pt x="13812" y="21367"/>
                  <a:pt x="14066" y="21286"/>
                </a:cubicBezTo>
                <a:cubicBezTo>
                  <a:pt x="14764" y="21063"/>
                  <a:pt x="15406" y="20573"/>
                  <a:pt x="15406" y="20265"/>
                </a:cubicBezTo>
                <a:cubicBezTo>
                  <a:pt x="15406" y="20223"/>
                  <a:pt x="15460" y="20156"/>
                  <a:pt x="15525" y="20115"/>
                </a:cubicBezTo>
                <a:cubicBezTo>
                  <a:pt x="15619" y="20057"/>
                  <a:pt x="15738" y="20082"/>
                  <a:pt x="16097" y="20232"/>
                </a:cubicBezTo>
                <a:cubicBezTo>
                  <a:pt x="16494" y="20399"/>
                  <a:pt x="16631" y="20422"/>
                  <a:pt x="17197" y="20422"/>
                </a:cubicBezTo>
                <a:cubicBezTo>
                  <a:pt x="17872" y="20422"/>
                  <a:pt x="18129" y="20360"/>
                  <a:pt x="18651" y="20070"/>
                </a:cubicBezTo>
                <a:cubicBezTo>
                  <a:pt x="19036" y="19855"/>
                  <a:pt x="19169" y="19624"/>
                  <a:pt x="19227" y="19069"/>
                </a:cubicBezTo>
                <a:cubicBezTo>
                  <a:pt x="19255" y="18802"/>
                  <a:pt x="19330" y="18521"/>
                  <a:pt x="19394" y="18446"/>
                </a:cubicBezTo>
                <a:cubicBezTo>
                  <a:pt x="19563" y="18244"/>
                  <a:pt x="19536" y="17990"/>
                  <a:pt x="19329" y="17826"/>
                </a:cubicBezTo>
                <a:lnTo>
                  <a:pt x="19148" y="17682"/>
                </a:lnTo>
                <a:lnTo>
                  <a:pt x="19336" y="17410"/>
                </a:lnTo>
                <a:cubicBezTo>
                  <a:pt x="19439" y="17260"/>
                  <a:pt x="19511" y="17060"/>
                  <a:pt x="19496" y="16964"/>
                </a:cubicBezTo>
                <a:cubicBezTo>
                  <a:pt x="19471" y="16807"/>
                  <a:pt x="19417" y="16780"/>
                  <a:pt x="18939" y="16690"/>
                </a:cubicBezTo>
                <a:cubicBezTo>
                  <a:pt x="18348" y="16578"/>
                  <a:pt x="18252" y="16496"/>
                  <a:pt x="18096" y="15967"/>
                </a:cubicBezTo>
                <a:cubicBezTo>
                  <a:pt x="17860" y="15166"/>
                  <a:pt x="17864" y="15144"/>
                  <a:pt x="18235" y="14889"/>
                </a:cubicBezTo>
                <a:cubicBezTo>
                  <a:pt x="18649" y="14604"/>
                  <a:pt x="18737" y="14291"/>
                  <a:pt x="18591" y="13619"/>
                </a:cubicBezTo>
                <a:cubicBezTo>
                  <a:pt x="18475" y="13087"/>
                  <a:pt x="18413" y="12926"/>
                  <a:pt x="18026" y="12151"/>
                </a:cubicBezTo>
                <a:cubicBezTo>
                  <a:pt x="17868" y="11834"/>
                  <a:pt x="17751" y="11513"/>
                  <a:pt x="17766" y="11437"/>
                </a:cubicBezTo>
                <a:cubicBezTo>
                  <a:pt x="17785" y="11339"/>
                  <a:pt x="17959" y="11235"/>
                  <a:pt x="18366" y="11075"/>
                </a:cubicBezTo>
                <a:cubicBezTo>
                  <a:pt x="19064" y="10801"/>
                  <a:pt x="20005" y="10178"/>
                  <a:pt x="20376" y="9744"/>
                </a:cubicBezTo>
                <a:cubicBezTo>
                  <a:pt x="20696" y="9371"/>
                  <a:pt x="21204" y="8447"/>
                  <a:pt x="21351" y="7972"/>
                </a:cubicBezTo>
                <a:cubicBezTo>
                  <a:pt x="21599" y="7169"/>
                  <a:pt x="21441" y="5610"/>
                  <a:pt x="21009" y="4599"/>
                </a:cubicBezTo>
                <a:cubicBezTo>
                  <a:pt x="20299" y="2935"/>
                  <a:pt x="18371" y="1507"/>
                  <a:pt x="15783" y="726"/>
                </a:cubicBezTo>
                <a:cubicBezTo>
                  <a:pt x="14365" y="298"/>
                  <a:pt x="12075" y="-25"/>
                  <a:pt x="10828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39" name="Shape 3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xfrm>
            <a:off x="817740" y="2232159"/>
            <a:ext cx="5892801" cy="3886201"/>
          </a:xfrm>
          <a:prstGeom prst="rect">
            <a:avLst/>
          </a:prstGeom>
        </p:spPr>
        <p:txBody>
          <a:bodyPr/>
          <a:lstStyle/>
          <a:p>
            <a:pPr/>
            <a:r>
              <a:t>一处编译，到处运行</a:t>
            </a:r>
          </a:p>
        </p:txBody>
      </p:sp>
      <p:pic>
        <p:nvPicPr>
          <p:cNvPr id="34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32153" t="6187" r="31932" b="6564"/>
          <a:stretch>
            <a:fillRect/>
          </a:stretch>
        </p:blipFill>
        <p:spPr>
          <a:xfrm>
            <a:off x="7596279" y="1099999"/>
            <a:ext cx="3578042" cy="6629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594" fill="norm" stroke="1" extrusionOk="0">
                <a:moveTo>
                  <a:pt x="13714" y="0"/>
                </a:moveTo>
                <a:cubicBezTo>
                  <a:pt x="13626" y="0"/>
                  <a:pt x="13561" y="262"/>
                  <a:pt x="13561" y="621"/>
                </a:cubicBezTo>
                <a:cubicBezTo>
                  <a:pt x="13561" y="1207"/>
                  <a:pt x="13541" y="1244"/>
                  <a:pt x="13205" y="1269"/>
                </a:cubicBezTo>
                <a:cubicBezTo>
                  <a:pt x="12888" y="1294"/>
                  <a:pt x="12853" y="1335"/>
                  <a:pt x="12893" y="1642"/>
                </a:cubicBezTo>
                <a:cubicBezTo>
                  <a:pt x="12935" y="1960"/>
                  <a:pt x="12910" y="1987"/>
                  <a:pt x="12561" y="1988"/>
                </a:cubicBezTo>
                <a:cubicBezTo>
                  <a:pt x="12289" y="1989"/>
                  <a:pt x="12180" y="2035"/>
                  <a:pt x="12180" y="2150"/>
                </a:cubicBezTo>
                <a:cubicBezTo>
                  <a:pt x="12180" y="2249"/>
                  <a:pt x="12044" y="2327"/>
                  <a:pt x="11826" y="2355"/>
                </a:cubicBezTo>
                <a:cubicBezTo>
                  <a:pt x="11631" y="2380"/>
                  <a:pt x="11486" y="2438"/>
                  <a:pt x="11503" y="2483"/>
                </a:cubicBezTo>
                <a:cubicBezTo>
                  <a:pt x="11519" y="2529"/>
                  <a:pt x="11390" y="2601"/>
                  <a:pt x="11215" y="2645"/>
                </a:cubicBezTo>
                <a:cubicBezTo>
                  <a:pt x="11040" y="2689"/>
                  <a:pt x="10865" y="2792"/>
                  <a:pt x="10825" y="2874"/>
                </a:cubicBezTo>
                <a:cubicBezTo>
                  <a:pt x="10786" y="2955"/>
                  <a:pt x="10645" y="3021"/>
                  <a:pt x="10511" y="3021"/>
                </a:cubicBezTo>
                <a:cubicBezTo>
                  <a:pt x="10351" y="3021"/>
                  <a:pt x="10281" y="3084"/>
                  <a:pt x="10306" y="3207"/>
                </a:cubicBezTo>
                <a:cubicBezTo>
                  <a:pt x="10334" y="3351"/>
                  <a:pt x="10272" y="3389"/>
                  <a:pt x="10035" y="3372"/>
                </a:cubicBezTo>
                <a:cubicBezTo>
                  <a:pt x="9838" y="3357"/>
                  <a:pt x="9671" y="3416"/>
                  <a:pt x="9573" y="3536"/>
                </a:cubicBezTo>
                <a:cubicBezTo>
                  <a:pt x="9457" y="3678"/>
                  <a:pt x="9302" y="3721"/>
                  <a:pt x="8927" y="3714"/>
                </a:cubicBezTo>
                <a:cubicBezTo>
                  <a:pt x="8570" y="3708"/>
                  <a:pt x="8408" y="3749"/>
                  <a:pt x="8343" y="3860"/>
                </a:cubicBezTo>
                <a:cubicBezTo>
                  <a:pt x="8293" y="3945"/>
                  <a:pt x="8113" y="4055"/>
                  <a:pt x="7945" y="4103"/>
                </a:cubicBezTo>
                <a:cubicBezTo>
                  <a:pt x="7732" y="4165"/>
                  <a:pt x="7653" y="4259"/>
                  <a:pt x="7687" y="4414"/>
                </a:cubicBezTo>
                <a:cubicBezTo>
                  <a:pt x="7722" y="4576"/>
                  <a:pt x="7647" y="4657"/>
                  <a:pt x="7409" y="4713"/>
                </a:cubicBezTo>
                <a:cubicBezTo>
                  <a:pt x="7120" y="4782"/>
                  <a:pt x="7086" y="4848"/>
                  <a:pt x="7124" y="5293"/>
                </a:cubicBezTo>
                <a:cubicBezTo>
                  <a:pt x="7148" y="5569"/>
                  <a:pt x="7183" y="5831"/>
                  <a:pt x="7201" y="5877"/>
                </a:cubicBezTo>
                <a:cubicBezTo>
                  <a:pt x="7219" y="5922"/>
                  <a:pt x="7222" y="5978"/>
                  <a:pt x="7206" y="6001"/>
                </a:cubicBezTo>
                <a:cubicBezTo>
                  <a:pt x="7062" y="6199"/>
                  <a:pt x="7119" y="6347"/>
                  <a:pt x="7366" y="6419"/>
                </a:cubicBezTo>
                <a:cubicBezTo>
                  <a:pt x="7527" y="6465"/>
                  <a:pt x="7658" y="6572"/>
                  <a:pt x="7658" y="6655"/>
                </a:cubicBezTo>
                <a:cubicBezTo>
                  <a:pt x="7658" y="6738"/>
                  <a:pt x="7796" y="6901"/>
                  <a:pt x="7964" y="7017"/>
                </a:cubicBezTo>
                <a:cubicBezTo>
                  <a:pt x="8133" y="7133"/>
                  <a:pt x="8271" y="7269"/>
                  <a:pt x="8271" y="7318"/>
                </a:cubicBezTo>
                <a:cubicBezTo>
                  <a:pt x="8271" y="7368"/>
                  <a:pt x="8415" y="7409"/>
                  <a:pt x="8592" y="7409"/>
                </a:cubicBezTo>
                <a:cubicBezTo>
                  <a:pt x="8778" y="7409"/>
                  <a:pt x="8944" y="7475"/>
                  <a:pt x="8989" y="7567"/>
                </a:cubicBezTo>
                <a:cubicBezTo>
                  <a:pt x="9031" y="7653"/>
                  <a:pt x="9199" y="7743"/>
                  <a:pt x="9360" y="7766"/>
                </a:cubicBezTo>
                <a:cubicBezTo>
                  <a:pt x="9528" y="7789"/>
                  <a:pt x="9652" y="7879"/>
                  <a:pt x="9652" y="7978"/>
                </a:cubicBezTo>
                <a:cubicBezTo>
                  <a:pt x="9652" y="8095"/>
                  <a:pt x="9722" y="8133"/>
                  <a:pt x="9879" y="8100"/>
                </a:cubicBezTo>
                <a:cubicBezTo>
                  <a:pt x="10011" y="8073"/>
                  <a:pt x="10150" y="8111"/>
                  <a:pt x="10205" y="8188"/>
                </a:cubicBezTo>
                <a:cubicBezTo>
                  <a:pt x="10347" y="8388"/>
                  <a:pt x="10725" y="8189"/>
                  <a:pt x="10722" y="7916"/>
                </a:cubicBezTo>
                <a:cubicBezTo>
                  <a:pt x="10719" y="7640"/>
                  <a:pt x="10528" y="7475"/>
                  <a:pt x="10251" y="7507"/>
                </a:cubicBezTo>
                <a:cubicBezTo>
                  <a:pt x="10132" y="7521"/>
                  <a:pt x="10025" y="7477"/>
                  <a:pt x="10014" y="7409"/>
                </a:cubicBezTo>
                <a:cubicBezTo>
                  <a:pt x="10002" y="7341"/>
                  <a:pt x="9985" y="7236"/>
                  <a:pt x="9975" y="7176"/>
                </a:cubicBezTo>
                <a:cubicBezTo>
                  <a:pt x="9966" y="7117"/>
                  <a:pt x="9893" y="7089"/>
                  <a:pt x="9815" y="7115"/>
                </a:cubicBezTo>
                <a:cubicBezTo>
                  <a:pt x="9613" y="7183"/>
                  <a:pt x="9422" y="6988"/>
                  <a:pt x="9475" y="6768"/>
                </a:cubicBezTo>
                <a:cubicBezTo>
                  <a:pt x="9507" y="6634"/>
                  <a:pt x="9414" y="6559"/>
                  <a:pt x="9147" y="6504"/>
                </a:cubicBezTo>
                <a:cubicBezTo>
                  <a:pt x="8686" y="6409"/>
                  <a:pt x="8620" y="6317"/>
                  <a:pt x="8654" y="5794"/>
                </a:cubicBezTo>
                <a:cubicBezTo>
                  <a:pt x="8677" y="5439"/>
                  <a:pt x="8728" y="5377"/>
                  <a:pt x="9013" y="5355"/>
                </a:cubicBezTo>
                <a:cubicBezTo>
                  <a:pt x="9213" y="5339"/>
                  <a:pt x="9353" y="5263"/>
                  <a:pt x="9365" y="5167"/>
                </a:cubicBezTo>
                <a:cubicBezTo>
                  <a:pt x="9375" y="5079"/>
                  <a:pt x="9393" y="4962"/>
                  <a:pt x="9403" y="4905"/>
                </a:cubicBezTo>
                <a:cubicBezTo>
                  <a:pt x="9414" y="4848"/>
                  <a:pt x="9574" y="4765"/>
                  <a:pt x="9760" y="4721"/>
                </a:cubicBezTo>
                <a:cubicBezTo>
                  <a:pt x="9967" y="4672"/>
                  <a:pt x="10085" y="4578"/>
                  <a:pt x="10066" y="4476"/>
                </a:cubicBezTo>
                <a:cubicBezTo>
                  <a:pt x="10045" y="4360"/>
                  <a:pt x="10128" y="4308"/>
                  <a:pt x="10341" y="4306"/>
                </a:cubicBezTo>
                <a:cubicBezTo>
                  <a:pt x="10542" y="4305"/>
                  <a:pt x="10648" y="4248"/>
                  <a:pt x="10648" y="4142"/>
                </a:cubicBezTo>
                <a:cubicBezTo>
                  <a:pt x="10648" y="4040"/>
                  <a:pt x="10790" y="3960"/>
                  <a:pt x="11031" y="3924"/>
                </a:cubicBezTo>
                <a:cubicBezTo>
                  <a:pt x="11241" y="3892"/>
                  <a:pt x="11351" y="3862"/>
                  <a:pt x="11275" y="3858"/>
                </a:cubicBezTo>
                <a:cubicBezTo>
                  <a:pt x="11199" y="3853"/>
                  <a:pt x="11261" y="3776"/>
                  <a:pt x="11412" y="3686"/>
                </a:cubicBezTo>
                <a:cubicBezTo>
                  <a:pt x="11562" y="3596"/>
                  <a:pt x="11763" y="3546"/>
                  <a:pt x="11857" y="3575"/>
                </a:cubicBezTo>
                <a:cubicBezTo>
                  <a:pt x="11951" y="3603"/>
                  <a:pt x="11975" y="3597"/>
                  <a:pt x="11912" y="3559"/>
                </a:cubicBezTo>
                <a:cubicBezTo>
                  <a:pt x="11753" y="3464"/>
                  <a:pt x="12258" y="3178"/>
                  <a:pt x="12470" y="3244"/>
                </a:cubicBezTo>
                <a:cubicBezTo>
                  <a:pt x="12564" y="3273"/>
                  <a:pt x="12590" y="3265"/>
                  <a:pt x="12527" y="3228"/>
                </a:cubicBezTo>
                <a:cubicBezTo>
                  <a:pt x="12363" y="3131"/>
                  <a:pt x="12705" y="2938"/>
                  <a:pt x="13042" y="2938"/>
                </a:cubicBezTo>
                <a:cubicBezTo>
                  <a:pt x="13247" y="2938"/>
                  <a:pt x="13317" y="2886"/>
                  <a:pt x="13291" y="2752"/>
                </a:cubicBezTo>
                <a:cubicBezTo>
                  <a:pt x="13261" y="2602"/>
                  <a:pt x="13322" y="2571"/>
                  <a:pt x="13600" y="2592"/>
                </a:cubicBezTo>
                <a:cubicBezTo>
                  <a:pt x="13967" y="2620"/>
                  <a:pt x="14023" y="2555"/>
                  <a:pt x="13801" y="2366"/>
                </a:cubicBezTo>
                <a:cubicBezTo>
                  <a:pt x="13635" y="2225"/>
                  <a:pt x="14026" y="1863"/>
                  <a:pt x="14344" y="1863"/>
                </a:cubicBezTo>
                <a:cubicBezTo>
                  <a:pt x="14613" y="1863"/>
                  <a:pt x="14636" y="1276"/>
                  <a:pt x="14373" y="1134"/>
                </a:cubicBezTo>
                <a:cubicBezTo>
                  <a:pt x="14230" y="1057"/>
                  <a:pt x="14230" y="1013"/>
                  <a:pt x="14373" y="936"/>
                </a:cubicBezTo>
                <a:cubicBezTo>
                  <a:pt x="14665" y="778"/>
                  <a:pt x="14586" y="539"/>
                  <a:pt x="14217" y="465"/>
                </a:cubicBezTo>
                <a:cubicBezTo>
                  <a:pt x="14000" y="422"/>
                  <a:pt x="13876" y="327"/>
                  <a:pt x="13872" y="199"/>
                </a:cubicBezTo>
                <a:cubicBezTo>
                  <a:pt x="13869" y="90"/>
                  <a:pt x="13799" y="0"/>
                  <a:pt x="13714" y="0"/>
                </a:cubicBezTo>
                <a:close/>
                <a:moveTo>
                  <a:pt x="15756" y="3032"/>
                </a:moveTo>
                <a:cubicBezTo>
                  <a:pt x="15379" y="3036"/>
                  <a:pt x="15331" y="3075"/>
                  <a:pt x="15297" y="3206"/>
                </a:cubicBezTo>
                <a:cubicBezTo>
                  <a:pt x="15252" y="3375"/>
                  <a:pt x="15176" y="3390"/>
                  <a:pt x="14562" y="3364"/>
                </a:cubicBezTo>
                <a:cubicBezTo>
                  <a:pt x="13961" y="3338"/>
                  <a:pt x="13902" y="3350"/>
                  <a:pt x="14073" y="3462"/>
                </a:cubicBezTo>
                <a:cubicBezTo>
                  <a:pt x="14236" y="3568"/>
                  <a:pt x="14220" y="3604"/>
                  <a:pt x="13978" y="3674"/>
                </a:cubicBezTo>
                <a:cubicBezTo>
                  <a:pt x="13817" y="3720"/>
                  <a:pt x="13538" y="3737"/>
                  <a:pt x="13358" y="3712"/>
                </a:cubicBezTo>
                <a:cubicBezTo>
                  <a:pt x="13106" y="3676"/>
                  <a:pt x="12995" y="3714"/>
                  <a:pt x="12881" y="3876"/>
                </a:cubicBezTo>
                <a:cubicBezTo>
                  <a:pt x="12764" y="4043"/>
                  <a:pt x="12609" y="4092"/>
                  <a:pt x="12149" y="4112"/>
                </a:cubicBezTo>
                <a:cubicBezTo>
                  <a:pt x="11825" y="4127"/>
                  <a:pt x="11559" y="4185"/>
                  <a:pt x="11548" y="4243"/>
                </a:cubicBezTo>
                <a:cubicBezTo>
                  <a:pt x="11537" y="4300"/>
                  <a:pt x="11520" y="4424"/>
                  <a:pt x="11510" y="4520"/>
                </a:cubicBezTo>
                <a:cubicBezTo>
                  <a:pt x="11499" y="4619"/>
                  <a:pt x="11357" y="4711"/>
                  <a:pt x="11177" y="4737"/>
                </a:cubicBezTo>
                <a:cubicBezTo>
                  <a:pt x="10931" y="4771"/>
                  <a:pt x="10873" y="4837"/>
                  <a:pt x="10909" y="5039"/>
                </a:cubicBezTo>
                <a:cubicBezTo>
                  <a:pt x="10944" y="5241"/>
                  <a:pt x="10879" y="5315"/>
                  <a:pt x="10610" y="5379"/>
                </a:cubicBezTo>
                <a:cubicBezTo>
                  <a:pt x="10350" y="5441"/>
                  <a:pt x="10265" y="5530"/>
                  <a:pt x="10265" y="5740"/>
                </a:cubicBezTo>
                <a:cubicBezTo>
                  <a:pt x="10265" y="5953"/>
                  <a:pt x="10319" y="6007"/>
                  <a:pt x="10492" y="5971"/>
                </a:cubicBezTo>
                <a:cubicBezTo>
                  <a:pt x="10802" y="5907"/>
                  <a:pt x="11011" y="6150"/>
                  <a:pt x="10921" y="6470"/>
                </a:cubicBezTo>
                <a:cubicBezTo>
                  <a:pt x="10857" y="6696"/>
                  <a:pt x="10897" y="6736"/>
                  <a:pt x="11208" y="6760"/>
                </a:cubicBezTo>
                <a:cubicBezTo>
                  <a:pt x="11524" y="6784"/>
                  <a:pt x="11561" y="6826"/>
                  <a:pt x="11517" y="7099"/>
                </a:cubicBezTo>
                <a:cubicBezTo>
                  <a:pt x="11471" y="7382"/>
                  <a:pt x="11502" y="7409"/>
                  <a:pt x="11854" y="7409"/>
                </a:cubicBezTo>
                <a:cubicBezTo>
                  <a:pt x="12296" y="7409"/>
                  <a:pt x="12501" y="7535"/>
                  <a:pt x="12300" y="7682"/>
                </a:cubicBezTo>
                <a:cubicBezTo>
                  <a:pt x="12224" y="7737"/>
                  <a:pt x="12175" y="7868"/>
                  <a:pt x="12190" y="7974"/>
                </a:cubicBezTo>
                <a:cubicBezTo>
                  <a:pt x="12208" y="8109"/>
                  <a:pt x="12106" y="8189"/>
                  <a:pt x="11842" y="8243"/>
                </a:cubicBezTo>
                <a:cubicBezTo>
                  <a:pt x="11552" y="8302"/>
                  <a:pt x="11478" y="8370"/>
                  <a:pt x="11512" y="8546"/>
                </a:cubicBezTo>
                <a:cubicBezTo>
                  <a:pt x="11571" y="8848"/>
                  <a:pt x="11405" y="8975"/>
                  <a:pt x="11024" y="8921"/>
                </a:cubicBezTo>
                <a:cubicBezTo>
                  <a:pt x="10810" y="8891"/>
                  <a:pt x="10725" y="8913"/>
                  <a:pt x="10756" y="8991"/>
                </a:cubicBezTo>
                <a:cubicBezTo>
                  <a:pt x="10792" y="9084"/>
                  <a:pt x="10391" y="9105"/>
                  <a:pt x="8616" y="9105"/>
                </a:cubicBezTo>
                <a:cubicBezTo>
                  <a:pt x="7414" y="9105"/>
                  <a:pt x="6450" y="9083"/>
                  <a:pt x="6471" y="9056"/>
                </a:cubicBezTo>
                <a:cubicBezTo>
                  <a:pt x="6492" y="9029"/>
                  <a:pt x="6414" y="8945"/>
                  <a:pt x="6298" y="8870"/>
                </a:cubicBezTo>
                <a:cubicBezTo>
                  <a:pt x="6183" y="8794"/>
                  <a:pt x="6144" y="8733"/>
                  <a:pt x="6212" y="8733"/>
                </a:cubicBezTo>
                <a:cubicBezTo>
                  <a:pt x="6281" y="8733"/>
                  <a:pt x="6203" y="8680"/>
                  <a:pt x="6040" y="8615"/>
                </a:cubicBezTo>
                <a:cubicBezTo>
                  <a:pt x="5753" y="8501"/>
                  <a:pt x="5758" y="8493"/>
                  <a:pt x="6188" y="8404"/>
                </a:cubicBezTo>
                <a:cubicBezTo>
                  <a:pt x="6497" y="8341"/>
                  <a:pt x="6684" y="8340"/>
                  <a:pt x="6794" y="8399"/>
                </a:cubicBezTo>
                <a:cubicBezTo>
                  <a:pt x="7032" y="8528"/>
                  <a:pt x="7505" y="8502"/>
                  <a:pt x="7505" y="8360"/>
                </a:cubicBezTo>
                <a:cubicBezTo>
                  <a:pt x="7505" y="8257"/>
                  <a:pt x="7243" y="8240"/>
                  <a:pt x="5934" y="8257"/>
                </a:cubicBezTo>
                <a:cubicBezTo>
                  <a:pt x="4775" y="8272"/>
                  <a:pt x="4362" y="8305"/>
                  <a:pt x="4362" y="8384"/>
                </a:cubicBezTo>
                <a:cubicBezTo>
                  <a:pt x="4362" y="8560"/>
                  <a:pt x="3988" y="8630"/>
                  <a:pt x="3275" y="8587"/>
                </a:cubicBezTo>
                <a:lnTo>
                  <a:pt x="2600" y="8545"/>
                </a:lnTo>
                <a:lnTo>
                  <a:pt x="2600" y="8852"/>
                </a:lnTo>
                <a:cubicBezTo>
                  <a:pt x="2600" y="9020"/>
                  <a:pt x="2659" y="9138"/>
                  <a:pt x="2729" y="9114"/>
                </a:cubicBezTo>
                <a:cubicBezTo>
                  <a:pt x="2896" y="9058"/>
                  <a:pt x="3547" y="9304"/>
                  <a:pt x="3452" y="9387"/>
                </a:cubicBezTo>
                <a:cubicBezTo>
                  <a:pt x="3412" y="9422"/>
                  <a:pt x="5876" y="9448"/>
                  <a:pt x="8929" y="9444"/>
                </a:cubicBezTo>
                <a:cubicBezTo>
                  <a:pt x="13048" y="9438"/>
                  <a:pt x="14480" y="9412"/>
                  <a:pt x="14480" y="9340"/>
                </a:cubicBezTo>
                <a:cubicBezTo>
                  <a:pt x="14480" y="9167"/>
                  <a:pt x="14685" y="9126"/>
                  <a:pt x="15586" y="9115"/>
                </a:cubicBezTo>
                <a:cubicBezTo>
                  <a:pt x="16429" y="9106"/>
                  <a:pt x="16475" y="9094"/>
                  <a:pt x="16520" y="8884"/>
                </a:cubicBezTo>
                <a:cubicBezTo>
                  <a:pt x="16586" y="8575"/>
                  <a:pt x="16905" y="8461"/>
                  <a:pt x="17707" y="8461"/>
                </a:cubicBezTo>
                <a:cubicBezTo>
                  <a:pt x="18087" y="8461"/>
                  <a:pt x="18435" y="8428"/>
                  <a:pt x="18481" y="8389"/>
                </a:cubicBezTo>
                <a:cubicBezTo>
                  <a:pt x="18526" y="8349"/>
                  <a:pt x="18710" y="8373"/>
                  <a:pt x="18890" y="8440"/>
                </a:cubicBezTo>
                <a:cubicBezTo>
                  <a:pt x="19150" y="8539"/>
                  <a:pt x="19213" y="8644"/>
                  <a:pt x="19199" y="8959"/>
                </a:cubicBezTo>
                <a:cubicBezTo>
                  <a:pt x="19189" y="9176"/>
                  <a:pt x="19250" y="9398"/>
                  <a:pt x="19335" y="9453"/>
                </a:cubicBezTo>
                <a:cubicBezTo>
                  <a:pt x="19533" y="9582"/>
                  <a:pt x="19364" y="9733"/>
                  <a:pt x="19086" y="9675"/>
                </a:cubicBezTo>
                <a:cubicBezTo>
                  <a:pt x="18964" y="9650"/>
                  <a:pt x="18613" y="9775"/>
                  <a:pt x="18265" y="9969"/>
                </a:cubicBezTo>
                <a:cubicBezTo>
                  <a:pt x="17931" y="10154"/>
                  <a:pt x="17577" y="10306"/>
                  <a:pt x="17478" y="10306"/>
                </a:cubicBezTo>
                <a:cubicBezTo>
                  <a:pt x="17378" y="10306"/>
                  <a:pt x="17319" y="10390"/>
                  <a:pt x="17346" y="10492"/>
                </a:cubicBezTo>
                <a:cubicBezTo>
                  <a:pt x="17392" y="10671"/>
                  <a:pt x="17352" y="10677"/>
                  <a:pt x="16400" y="10652"/>
                </a:cubicBezTo>
                <a:cubicBezTo>
                  <a:pt x="15369" y="10626"/>
                  <a:pt x="15246" y="10605"/>
                  <a:pt x="15246" y="10444"/>
                </a:cubicBezTo>
                <a:cubicBezTo>
                  <a:pt x="15246" y="10317"/>
                  <a:pt x="8188" y="10260"/>
                  <a:pt x="8043" y="10386"/>
                </a:cubicBezTo>
                <a:cubicBezTo>
                  <a:pt x="7922" y="10492"/>
                  <a:pt x="6789" y="10498"/>
                  <a:pt x="6669" y="10394"/>
                </a:cubicBezTo>
                <a:cubicBezTo>
                  <a:pt x="6621" y="10351"/>
                  <a:pt x="6651" y="10293"/>
                  <a:pt x="6736" y="10265"/>
                </a:cubicBezTo>
                <a:cubicBezTo>
                  <a:pt x="6911" y="10206"/>
                  <a:pt x="6948" y="9867"/>
                  <a:pt x="6789" y="9781"/>
                </a:cubicBezTo>
                <a:cubicBezTo>
                  <a:pt x="6733" y="9751"/>
                  <a:pt x="6560" y="9787"/>
                  <a:pt x="6406" y="9863"/>
                </a:cubicBezTo>
                <a:cubicBezTo>
                  <a:pt x="6252" y="9938"/>
                  <a:pt x="5926" y="9997"/>
                  <a:pt x="5681" y="9993"/>
                </a:cubicBezTo>
                <a:cubicBezTo>
                  <a:pt x="5363" y="9988"/>
                  <a:pt x="5214" y="10032"/>
                  <a:pt x="5159" y="10146"/>
                </a:cubicBezTo>
                <a:cubicBezTo>
                  <a:pt x="5116" y="10234"/>
                  <a:pt x="4970" y="10306"/>
                  <a:pt x="4836" y="10306"/>
                </a:cubicBezTo>
                <a:cubicBezTo>
                  <a:pt x="4491" y="10306"/>
                  <a:pt x="4533" y="10495"/>
                  <a:pt x="4905" y="10620"/>
                </a:cubicBezTo>
                <a:cubicBezTo>
                  <a:pt x="5077" y="10678"/>
                  <a:pt x="5169" y="10767"/>
                  <a:pt x="5111" y="10818"/>
                </a:cubicBezTo>
                <a:cubicBezTo>
                  <a:pt x="5036" y="10883"/>
                  <a:pt x="5151" y="10896"/>
                  <a:pt x="5489" y="10859"/>
                </a:cubicBezTo>
                <a:cubicBezTo>
                  <a:pt x="6113" y="10792"/>
                  <a:pt x="6864" y="10933"/>
                  <a:pt x="6609" y="11070"/>
                </a:cubicBezTo>
                <a:cubicBezTo>
                  <a:pt x="6511" y="11123"/>
                  <a:pt x="6432" y="11274"/>
                  <a:pt x="6432" y="11406"/>
                </a:cubicBezTo>
                <a:cubicBezTo>
                  <a:pt x="6432" y="11576"/>
                  <a:pt x="6343" y="11659"/>
                  <a:pt x="6126" y="11689"/>
                </a:cubicBezTo>
                <a:cubicBezTo>
                  <a:pt x="5892" y="11722"/>
                  <a:pt x="5820" y="11802"/>
                  <a:pt x="5820" y="12027"/>
                </a:cubicBezTo>
                <a:cubicBezTo>
                  <a:pt x="5820" y="12188"/>
                  <a:pt x="5862" y="12296"/>
                  <a:pt x="5915" y="12267"/>
                </a:cubicBezTo>
                <a:cubicBezTo>
                  <a:pt x="6082" y="12177"/>
                  <a:pt x="6578" y="12371"/>
                  <a:pt x="6492" y="12492"/>
                </a:cubicBezTo>
                <a:cubicBezTo>
                  <a:pt x="6427" y="12584"/>
                  <a:pt x="6626" y="12607"/>
                  <a:pt x="7474" y="12604"/>
                </a:cubicBezTo>
                <a:cubicBezTo>
                  <a:pt x="8651" y="12601"/>
                  <a:pt x="8995" y="12660"/>
                  <a:pt x="8740" y="12826"/>
                </a:cubicBezTo>
                <a:cubicBezTo>
                  <a:pt x="8612" y="12909"/>
                  <a:pt x="8929" y="12933"/>
                  <a:pt x="10284" y="12943"/>
                </a:cubicBezTo>
                <a:cubicBezTo>
                  <a:pt x="11745" y="12955"/>
                  <a:pt x="11966" y="12939"/>
                  <a:pt x="11811" y="12838"/>
                </a:cubicBezTo>
                <a:cubicBezTo>
                  <a:pt x="11520" y="12649"/>
                  <a:pt x="11875" y="12593"/>
                  <a:pt x="13295" y="12603"/>
                </a:cubicBezTo>
                <a:cubicBezTo>
                  <a:pt x="14367" y="12611"/>
                  <a:pt x="14567" y="12593"/>
                  <a:pt x="14495" y="12492"/>
                </a:cubicBezTo>
                <a:cubicBezTo>
                  <a:pt x="14441" y="12416"/>
                  <a:pt x="14550" y="12335"/>
                  <a:pt x="14789" y="12276"/>
                </a:cubicBezTo>
                <a:cubicBezTo>
                  <a:pt x="15279" y="12156"/>
                  <a:pt x="15284" y="12011"/>
                  <a:pt x="14796" y="12077"/>
                </a:cubicBezTo>
                <a:cubicBezTo>
                  <a:pt x="14413" y="12129"/>
                  <a:pt x="14122" y="12014"/>
                  <a:pt x="14401" y="11921"/>
                </a:cubicBezTo>
                <a:cubicBezTo>
                  <a:pt x="14687" y="11825"/>
                  <a:pt x="14562" y="11734"/>
                  <a:pt x="14076" y="11681"/>
                </a:cubicBezTo>
                <a:cubicBezTo>
                  <a:pt x="13717" y="11643"/>
                  <a:pt x="13544" y="11666"/>
                  <a:pt x="13396" y="11775"/>
                </a:cubicBezTo>
                <a:cubicBezTo>
                  <a:pt x="13237" y="11891"/>
                  <a:pt x="13159" y="11899"/>
                  <a:pt x="13003" y="11816"/>
                </a:cubicBezTo>
                <a:cubicBezTo>
                  <a:pt x="12771" y="11692"/>
                  <a:pt x="11734" y="11673"/>
                  <a:pt x="11874" y="11795"/>
                </a:cubicBezTo>
                <a:cubicBezTo>
                  <a:pt x="12036" y="11937"/>
                  <a:pt x="11215" y="12043"/>
                  <a:pt x="9949" y="12043"/>
                </a:cubicBezTo>
                <a:cubicBezTo>
                  <a:pt x="8900" y="12043"/>
                  <a:pt x="8709" y="12021"/>
                  <a:pt x="8544" y="11878"/>
                </a:cubicBezTo>
                <a:cubicBezTo>
                  <a:pt x="8438" y="11787"/>
                  <a:pt x="8193" y="11712"/>
                  <a:pt x="8000" y="11712"/>
                </a:cubicBezTo>
                <a:cubicBezTo>
                  <a:pt x="7562" y="11712"/>
                  <a:pt x="7410" y="11518"/>
                  <a:pt x="7639" y="11247"/>
                </a:cubicBezTo>
                <a:cubicBezTo>
                  <a:pt x="7812" y="11042"/>
                  <a:pt x="7830" y="11040"/>
                  <a:pt x="9231" y="11087"/>
                </a:cubicBezTo>
                <a:cubicBezTo>
                  <a:pt x="13670" y="11237"/>
                  <a:pt x="13428" y="11235"/>
                  <a:pt x="13116" y="11110"/>
                </a:cubicBezTo>
                <a:cubicBezTo>
                  <a:pt x="12661" y="10928"/>
                  <a:pt x="13059" y="10856"/>
                  <a:pt x="14468" y="10864"/>
                </a:cubicBezTo>
                <a:cubicBezTo>
                  <a:pt x="15542" y="10871"/>
                  <a:pt x="15730" y="10894"/>
                  <a:pt x="15914" y="11044"/>
                </a:cubicBezTo>
                <a:cubicBezTo>
                  <a:pt x="16174" y="11255"/>
                  <a:pt x="17255" y="11301"/>
                  <a:pt x="17109" y="11095"/>
                </a:cubicBezTo>
                <a:cubicBezTo>
                  <a:pt x="16990" y="10928"/>
                  <a:pt x="17289" y="10847"/>
                  <a:pt x="17911" y="10876"/>
                </a:cubicBezTo>
                <a:cubicBezTo>
                  <a:pt x="18334" y="10896"/>
                  <a:pt x="18415" y="10875"/>
                  <a:pt x="18339" y="10769"/>
                </a:cubicBezTo>
                <a:cubicBezTo>
                  <a:pt x="18218" y="10598"/>
                  <a:pt x="19028" y="10352"/>
                  <a:pt x="19273" y="10484"/>
                </a:cubicBezTo>
                <a:cubicBezTo>
                  <a:pt x="19460" y="10586"/>
                  <a:pt x="19819" y="10499"/>
                  <a:pt x="19687" y="10384"/>
                </a:cubicBezTo>
                <a:cubicBezTo>
                  <a:pt x="19639" y="10341"/>
                  <a:pt x="19768" y="10264"/>
                  <a:pt x="19977" y="10213"/>
                </a:cubicBezTo>
                <a:cubicBezTo>
                  <a:pt x="20185" y="10162"/>
                  <a:pt x="20393" y="10046"/>
                  <a:pt x="20436" y="9956"/>
                </a:cubicBezTo>
                <a:cubicBezTo>
                  <a:pt x="20480" y="9866"/>
                  <a:pt x="20590" y="9817"/>
                  <a:pt x="20680" y="9847"/>
                </a:cubicBezTo>
                <a:cubicBezTo>
                  <a:pt x="20958" y="9940"/>
                  <a:pt x="21040" y="9659"/>
                  <a:pt x="20872" y="9206"/>
                </a:cubicBezTo>
                <a:cubicBezTo>
                  <a:pt x="20784" y="8969"/>
                  <a:pt x="20769" y="8743"/>
                  <a:pt x="20836" y="8706"/>
                </a:cubicBezTo>
                <a:cubicBezTo>
                  <a:pt x="20978" y="8626"/>
                  <a:pt x="20274" y="8184"/>
                  <a:pt x="20130" y="8262"/>
                </a:cubicBezTo>
                <a:cubicBezTo>
                  <a:pt x="19957" y="8355"/>
                  <a:pt x="19470" y="8155"/>
                  <a:pt x="19560" y="8028"/>
                </a:cubicBezTo>
                <a:cubicBezTo>
                  <a:pt x="19624" y="7938"/>
                  <a:pt x="19533" y="7903"/>
                  <a:pt x="19211" y="7899"/>
                </a:cubicBezTo>
                <a:cubicBezTo>
                  <a:pt x="18970" y="7896"/>
                  <a:pt x="18497" y="7885"/>
                  <a:pt x="18160" y="7874"/>
                </a:cubicBezTo>
                <a:cubicBezTo>
                  <a:pt x="17408" y="7851"/>
                  <a:pt x="17251" y="7887"/>
                  <a:pt x="17473" y="8031"/>
                </a:cubicBezTo>
                <a:cubicBezTo>
                  <a:pt x="17603" y="8115"/>
                  <a:pt x="17577" y="8160"/>
                  <a:pt x="17365" y="8219"/>
                </a:cubicBezTo>
                <a:cubicBezTo>
                  <a:pt x="17212" y="8262"/>
                  <a:pt x="17010" y="8282"/>
                  <a:pt x="16915" y="8263"/>
                </a:cubicBezTo>
                <a:cubicBezTo>
                  <a:pt x="16820" y="8245"/>
                  <a:pt x="16706" y="8305"/>
                  <a:pt x="16661" y="8398"/>
                </a:cubicBezTo>
                <a:cubicBezTo>
                  <a:pt x="16593" y="8538"/>
                  <a:pt x="16453" y="8567"/>
                  <a:pt x="15855" y="8567"/>
                </a:cubicBezTo>
                <a:cubicBezTo>
                  <a:pt x="15250" y="8567"/>
                  <a:pt x="15161" y="8586"/>
                  <a:pt x="15311" y="8684"/>
                </a:cubicBezTo>
                <a:cubicBezTo>
                  <a:pt x="15560" y="8846"/>
                  <a:pt x="15399" y="8881"/>
                  <a:pt x="14066" y="8946"/>
                </a:cubicBezTo>
                <a:cubicBezTo>
                  <a:pt x="12970" y="9000"/>
                  <a:pt x="12892" y="8991"/>
                  <a:pt x="12721" y="8819"/>
                </a:cubicBezTo>
                <a:cubicBezTo>
                  <a:pt x="12478" y="8574"/>
                  <a:pt x="12619" y="8404"/>
                  <a:pt x="13015" y="8460"/>
                </a:cubicBezTo>
                <a:cubicBezTo>
                  <a:pt x="13244" y="8492"/>
                  <a:pt x="13331" y="8465"/>
                  <a:pt x="13331" y="8363"/>
                </a:cubicBezTo>
                <a:cubicBezTo>
                  <a:pt x="13331" y="8285"/>
                  <a:pt x="13455" y="8203"/>
                  <a:pt x="13607" y="8182"/>
                </a:cubicBezTo>
                <a:cubicBezTo>
                  <a:pt x="13850" y="8148"/>
                  <a:pt x="13883" y="8043"/>
                  <a:pt x="13882" y="7324"/>
                </a:cubicBezTo>
                <a:cubicBezTo>
                  <a:pt x="13881" y="6562"/>
                  <a:pt x="13860" y="6503"/>
                  <a:pt x="13568" y="6481"/>
                </a:cubicBezTo>
                <a:cubicBezTo>
                  <a:pt x="13302" y="6460"/>
                  <a:pt x="13257" y="6402"/>
                  <a:pt x="13281" y="6098"/>
                </a:cubicBezTo>
                <a:cubicBezTo>
                  <a:pt x="13303" y="5819"/>
                  <a:pt x="13261" y="5750"/>
                  <a:pt x="13092" y="5785"/>
                </a:cubicBezTo>
                <a:cubicBezTo>
                  <a:pt x="12867" y="5832"/>
                  <a:pt x="12598" y="5624"/>
                  <a:pt x="12649" y="5443"/>
                </a:cubicBezTo>
                <a:cubicBezTo>
                  <a:pt x="12665" y="5386"/>
                  <a:pt x="12686" y="5282"/>
                  <a:pt x="12697" y="5212"/>
                </a:cubicBezTo>
                <a:cubicBezTo>
                  <a:pt x="12708" y="5143"/>
                  <a:pt x="12839" y="5059"/>
                  <a:pt x="12987" y="5026"/>
                </a:cubicBezTo>
                <a:cubicBezTo>
                  <a:pt x="13134" y="4994"/>
                  <a:pt x="13255" y="4911"/>
                  <a:pt x="13255" y="4843"/>
                </a:cubicBezTo>
                <a:cubicBezTo>
                  <a:pt x="13255" y="4774"/>
                  <a:pt x="13410" y="4706"/>
                  <a:pt x="13600" y="4691"/>
                </a:cubicBezTo>
                <a:cubicBezTo>
                  <a:pt x="13789" y="4677"/>
                  <a:pt x="13944" y="4611"/>
                  <a:pt x="13944" y="4544"/>
                </a:cubicBezTo>
                <a:cubicBezTo>
                  <a:pt x="13944" y="4478"/>
                  <a:pt x="14053" y="4401"/>
                  <a:pt x="14186" y="4373"/>
                </a:cubicBezTo>
                <a:cubicBezTo>
                  <a:pt x="14319" y="4346"/>
                  <a:pt x="14489" y="4236"/>
                  <a:pt x="14564" y="4129"/>
                </a:cubicBezTo>
                <a:cubicBezTo>
                  <a:pt x="14658" y="3996"/>
                  <a:pt x="14777" y="3952"/>
                  <a:pt x="14947" y="3987"/>
                </a:cubicBezTo>
                <a:cubicBezTo>
                  <a:pt x="15140" y="4027"/>
                  <a:pt x="15186" y="3993"/>
                  <a:pt x="15146" y="3840"/>
                </a:cubicBezTo>
                <a:cubicBezTo>
                  <a:pt x="15100" y="3663"/>
                  <a:pt x="15158" y="3640"/>
                  <a:pt x="15699" y="3616"/>
                </a:cubicBezTo>
                <a:cubicBezTo>
                  <a:pt x="16083" y="3599"/>
                  <a:pt x="16382" y="3531"/>
                  <a:pt x="16513" y="3430"/>
                </a:cubicBezTo>
                <a:cubicBezTo>
                  <a:pt x="16627" y="3342"/>
                  <a:pt x="16820" y="3269"/>
                  <a:pt x="16941" y="3269"/>
                </a:cubicBezTo>
                <a:cubicBezTo>
                  <a:pt x="17063" y="3269"/>
                  <a:pt x="17164" y="3222"/>
                  <a:pt x="17164" y="3163"/>
                </a:cubicBezTo>
                <a:cubicBezTo>
                  <a:pt x="17164" y="3090"/>
                  <a:pt x="16875" y="3050"/>
                  <a:pt x="16254" y="3037"/>
                </a:cubicBezTo>
                <a:cubicBezTo>
                  <a:pt x="16044" y="3032"/>
                  <a:pt x="15882" y="3030"/>
                  <a:pt x="15756" y="3032"/>
                </a:cubicBezTo>
                <a:close/>
                <a:moveTo>
                  <a:pt x="4027" y="12376"/>
                </a:moveTo>
                <a:cubicBezTo>
                  <a:pt x="3345" y="12376"/>
                  <a:pt x="3196" y="12399"/>
                  <a:pt x="3265" y="12497"/>
                </a:cubicBezTo>
                <a:cubicBezTo>
                  <a:pt x="3392" y="12675"/>
                  <a:pt x="3104" y="12736"/>
                  <a:pt x="2205" y="12723"/>
                </a:cubicBezTo>
                <a:cubicBezTo>
                  <a:pt x="1530" y="12714"/>
                  <a:pt x="1395" y="12737"/>
                  <a:pt x="1329" y="12875"/>
                </a:cubicBezTo>
                <a:cubicBezTo>
                  <a:pt x="1281" y="12972"/>
                  <a:pt x="1118" y="13038"/>
                  <a:pt x="922" y="13038"/>
                </a:cubicBezTo>
                <a:cubicBezTo>
                  <a:pt x="618" y="13038"/>
                  <a:pt x="597" y="13072"/>
                  <a:pt x="654" y="13513"/>
                </a:cubicBezTo>
                <a:lnTo>
                  <a:pt x="716" y="13989"/>
                </a:lnTo>
                <a:lnTo>
                  <a:pt x="1542" y="13993"/>
                </a:lnTo>
                <a:cubicBezTo>
                  <a:pt x="1997" y="13995"/>
                  <a:pt x="2439" y="13969"/>
                  <a:pt x="2526" y="13936"/>
                </a:cubicBezTo>
                <a:cubicBezTo>
                  <a:pt x="2668" y="13881"/>
                  <a:pt x="5599" y="14003"/>
                  <a:pt x="6114" y="14085"/>
                </a:cubicBezTo>
                <a:cubicBezTo>
                  <a:pt x="6419" y="14133"/>
                  <a:pt x="6114" y="14280"/>
                  <a:pt x="5650" y="14310"/>
                </a:cubicBezTo>
                <a:cubicBezTo>
                  <a:pt x="5447" y="14322"/>
                  <a:pt x="5180" y="14357"/>
                  <a:pt x="5053" y="14386"/>
                </a:cubicBezTo>
                <a:cubicBezTo>
                  <a:pt x="4927" y="14415"/>
                  <a:pt x="4620" y="14449"/>
                  <a:pt x="4374" y="14462"/>
                </a:cubicBezTo>
                <a:cubicBezTo>
                  <a:pt x="4127" y="14476"/>
                  <a:pt x="3901" y="14529"/>
                  <a:pt x="3869" y="14582"/>
                </a:cubicBezTo>
                <a:cubicBezTo>
                  <a:pt x="3827" y="14651"/>
                  <a:pt x="4198" y="14677"/>
                  <a:pt x="5173" y="14673"/>
                </a:cubicBezTo>
                <a:cubicBezTo>
                  <a:pt x="6701" y="14666"/>
                  <a:pt x="7110" y="14733"/>
                  <a:pt x="6650" y="14915"/>
                </a:cubicBezTo>
                <a:cubicBezTo>
                  <a:pt x="6400" y="15013"/>
                  <a:pt x="6567" y="15022"/>
                  <a:pt x="7890" y="14982"/>
                </a:cubicBezTo>
                <a:cubicBezTo>
                  <a:pt x="11369" y="14877"/>
                  <a:pt x="11871" y="14872"/>
                  <a:pt x="12022" y="14937"/>
                </a:cubicBezTo>
                <a:cubicBezTo>
                  <a:pt x="12109" y="14974"/>
                  <a:pt x="12940" y="15008"/>
                  <a:pt x="13868" y="15010"/>
                </a:cubicBezTo>
                <a:cubicBezTo>
                  <a:pt x="15107" y="15014"/>
                  <a:pt x="15454" y="14993"/>
                  <a:pt x="15182" y="14934"/>
                </a:cubicBezTo>
                <a:cubicBezTo>
                  <a:pt x="14408" y="14766"/>
                  <a:pt x="15106" y="14665"/>
                  <a:pt x="17085" y="14660"/>
                </a:cubicBezTo>
                <a:cubicBezTo>
                  <a:pt x="18925" y="14655"/>
                  <a:pt x="19009" y="14648"/>
                  <a:pt x="18969" y="14488"/>
                </a:cubicBezTo>
                <a:cubicBezTo>
                  <a:pt x="18932" y="14340"/>
                  <a:pt x="19010" y="14321"/>
                  <a:pt x="19654" y="14323"/>
                </a:cubicBezTo>
                <a:cubicBezTo>
                  <a:pt x="20090" y="14324"/>
                  <a:pt x="20381" y="14288"/>
                  <a:pt x="20381" y="14232"/>
                </a:cubicBezTo>
                <a:cubicBezTo>
                  <a:pt x="20381" y="14181"/>
                  <a:pt x="20521" y="14072"/>
                  <a:pt x="20690" y="13989"/>
                </a:cubicBezTo>
                <a:cubicBezTo>
                  <a:pt x="20885" y="13894"/>
                  <a:pt x="20985" y="13751"/>
                  <a:pt x="20963" y="13599"/>
                </a:cubicBezTo>
                <a:cubicBezTo>
                  <a:pt x="20932" y="13377"/>
                  <a:pt x="20886" y="13361"/>
                  <a:pt x="20386" y="13384"/>
                </a:cubicBezTo>
                <a:cubicBezTo>
                  <a:pt x="19870" y="13408"/>
                  <a:pt x="19838" y="13394"/>
                  <a:pt x="19689" y="13079"/>
                </a:cubicBezTo>
                <a:cubicBezTo>
                  <a:pt x="19535" y="12751"/>
                  <a:pt x="19174" y="12581"/>
                  <a:pt x="19213" y="12854"/>
                </a:cubicBezTo>
                <a:cubicBezTo>
                  <a:pt x="19228" y="12956"/>
                  <a:pt x="19093" y="13003"/>
                  <a:pt x="18730" y="13022"/>
                </a:cubicBezTo>
                <a:cubicBezTo>
                  <a:pt x="18369" y="13041"/>
                  <a:pt x="18239" y="13085"/>
                  <a:pt x="18270" y="13180"/>
                </a:cubicBezTo>
                <a:cubicBezTo>
                  <a:pt x="18319" y="13331"/>
                  <a:pt x="17766" y="13439"/>
                  <a:pt x="16702" y="13487"/>
                </a:cubicBezTo>
                <a:cubicBezTo>
                  <a:pt x="16323" y="13505"/>
                  <a:pt x="15892" y="13545"/>
                  <a:pt x="15744" y="13577"/>
                </a:cubicBezTo>
                <a:cubicBezTo>
                  <a:pt x="15441" y="13642"/>
                  <a:pt x="14960" y="13567"/>
                  <a:pt x="15069" y="13472"/>
                </a:cubicBezTo>
                <a:cubicBezTo>
                  <a:pt x="15109" y="13437"/>
                  <a:pt x="14636" y="13410"/>
                  <a:pt x="14018" y="13410"/>
                </a:cubicBezTo>
                <a:cubicBezTo>
                  <a:pt x="13184" y="13410"/>
                  <a:pt x="12934" y="13434"/>
                  <a:pt x="13044" y="13506"/>
                </a:cubicBezTo>
                <a:cubicBezTo>
                  <a:pt x="13307" y="13676"/>
                  <a:pt x="12903" y="13718"/>
                  <a:pt x="10595" y="13755"/>
                </a:cubicBezTo>
                <a:cubicBezTo>
                  <a:pt x="6993" y="13812"/>
                  <a:pt x="4425" y="13644"/>
                  <a:pt x="5695" y="13434"/>
                </a:cubicBezTo>
                <a:cubicBezTo>
                  <a:pt x="5915" y="13398"/>
                  <a:pt x="5730" y="13382"/>
                  <a:pt x="5207" y="13391"/>
                </a:cubicBezTo>
                <a:cubicBezTo>
                  <a:pt x="4743" y="13398"/>
                  <a:pt x="4279" y="13437"/>
                  <a:pt x="4177" y="13477"/>
                </a:cubicBezTo>
                <a:cubicBezTo>
                  <a:pt x="4012" y="13542"/>
                  <a:pt x="3163" y="13488"/>
                  <a:pt x="2870" y="13396"/>
                </a:cubicBezTo>
                <a:cubicBezTo>
                  <a:pt x="2808" y="13376"/>
                  <a:pt x="2867" y="13269"/>
                  <a:pt x="3002" y="13158"/>
                </a:cubicBezTo>
                <a:cubicBezTo>
                  <a:pt x="3211" y="12985"/>
                  <a:pt x="3368" y="12955"/>
                  <a:pt x="4055" y="12955"/>
                </a:cubicBezTo>
                <a:cubicBezTo>
                  <a:pt x="4775" y="12955"/>
                  <a:pt x="4872" y="12934"/>
                  <a:pt x="4931" y="12765"/>
                </a:cubicBezTo>
                <a:cubicBezTo>
                  <a:pt x="5050" y="12431"/>
                  <a:pt x="4918" y="12376"/>
                  <a:pt x="4027" y="12376"/>
                </a:cubicBezTo>
                <a:close/>
                <a:moveTo>
                  <a:pt x="18837" y="12717"/>
                </a:moveTo>
                <a:cubicBezTo>
                  <a:pt x="18784" y="12716"/>
                  <a:pt x="18723" y="12721"/>
                  <a:pt x="18667" y="12732"/>
                </a:cubicBezTo>
                <a:cubicBezTo>
                  <a:pt x="18545" y="12759"/>
                  <a:pt x="18582" y="12779"/>
                  <a:pt x="18761" y="12783"/>
                </a:cubicBezTo>
                <a:cubicBezTo>
                  <a:pt x="18922" y="12786"/>
                  <a:pt x="19013" y="12766"/>
                  <a:pt x="18962" y="12739"/>
                </a:cubicBezTo>
                <a:cubicBezTo>
                  <a:pt x="18936" y="12725"/>
                  <a:pt x="18890" y="12718"/>
                  <a:pt x="18837" y="12717"/>
                </a:cubicBezTo>
                <a:close/>
                <a:moveTo>
                  <a:pt x="1298" y="15852"/>
                </a:moveTo>
                <a:lnTo>
                  <a:pt x="1341" y="18061"/>
                </a:lnTo>
                <a:cubicBezTo>
                  <a:pt x="1364" y="19277"/>
                  <a:pt x="1346" y="20324"/>
                  <a:pt x="1300" y="20388"/>
                </a:cubicBezTo>
                <a:cubicBezTo>
                  <a:pt x="1235" y="20480"/>
                  <a:pt x="1168" y="20485"/>
                  <a:pt x="998" y="20409"/>
                </a:cubicBezTo>
                <a:cubicBezTo>
                  <a:pt x="819" y="20328"/>
                  <a:pt x="773" y="20358"/>
                  <a:pt x="733" y="20585"/>
                </a:cubicBezTo>
                <a:cubicBezTo>
                  <a:pt x="699" y="20773"/>
                  <a:pt x="577" y="20885"/>
                  <a:pt x="345" y="20940"/>
                </a:cubicBezTo>
                <a:cubicBezTo>
                  <a:pt x="110" y="20996"/>
                  <a:pt x="-4" y="21146"/>
                  <a:pt x="0" y="21288"/>
                </a:cubicBezTo>
                <a:cubicBezTo>
                  <a:pt x="4" y="21430"/>
                  <a:pt x="127" y="21563"/>
                  <a:pt x="364" y="21584"/>
                </a:cubicBezTo>
                <a:cubicBezTo>
                  <a:pt x="540" y="21600"/>
                  <a:pt x="746" y="21597"/>
                  <a:pt x="821" y="21576"/>
                </a:cubicBezTo>
                <a:cubicBezTo>
                  <a:pt x="897" y="21556"/>
                  <a:pt x="1157" y="21542"/>
                  <a:pt x="1400" y="21545"/>
                </a:cubicBezTo>
                <a:cubicBezTo>
                  <a:pt x="1734" y="21550"/>
                  <a:pt x="1832" y="21518"/>
                  <a:pt x="1800" y="21413"/>
                </a:cubicBezTo>
                <a:cubicBezTo>
                  <a:pt x="1773" y="21323"/>
                  <a:pt x="1878" y="21264"/>
                  <a:pt x="2102" y="21247"/>
                </a:cubicBezTo>
                <a:cubicBezTo>
                  <a:pt x="2292" y="21232"/>
                  <a:pt x="2447" y="21176"/>
                  <a:pt x="2447" y="21121"/>
                </a:cubicBezTo>
                <a:cubicBezTo>
                  <a:pt x="2447" y="21066"/>
                  <a:pt x="2590" y="20954"/>
                  <a:pt x="2765" y="20873"/>
                </a:cubicBezTo>
                <a:cubicBezTo>
                  <a:pt x="3013" y="20758"/>
                  <a:pt x="3066" y="20660"/>
                  <a:pt x="3007" y="20423"/>
                </a:cubicBezTo>
                <a:cubicBezTo>
                  <a:pt x="2923" y="20086"/>
                  <a:pt x="3112" y="19825"/>
                  <a:pt x="3440" y="19825"/>
                </a:cubicBezTo>
                <a:cubicBezTo>
                  <a:pt x="3750" y="19825"/>
                  <a:pt x="3890" y="19985"/>
                  <a:pt x="3852" y="20295"/>
                </a:cubicBezTo>
                <a:lnTo>
                  <a:pt x="3816" y="20565"/>
                </a:lnTo>
                <a:lnTo>
                  <a:pt x="5662" y="20559"/>
                </a:lnTo>
                <a:cubicBezTo>
                  <a:pt x="6676" y="20555"/>
                  <a:pt x="7545" y="20519"/>
                  <a:pt x="7591" y="20479"/>
                </a:cubicBezTo>
                <a:cubicBezTo>
                  <a:pt x="7708" y="20377"/>
                  <a:pt x="8329" y="20386"/>
                  <a:pt x="8527" y="20493"/>
                </a:cubicBezTo>
                <a:cubicBezTo>
                  <a:pt x="8643" y="20556"/>
                  <a:pt x="8717" y="20544"/>
                  <a:pt x="8781" y="20454"/>
                </a:cubicBezTo>
                <a:cubicBezTo>
                  <a:pt x="8830" y="20384"/>
                  <a:pt x="8806" y="20305"/>
                  <a:pt x="8726" y="20278"/>
                </a:cubicBezTo>
                <a:cubicBezTo>
                  <a:pt x="8525" y="20211"/>
                  <a:pt x="8534" y="17781"/>
                  <a:pt x="8735" y="17714"/>
                </a:cubicBezTo>
                <a:cubicBezTo>
                  <a:pt x="8821" y="17685"/>
                  <a:pt x="8855" y="17631"/>
                  <a:pt x="8812" y="17593"/>
                </a:cubicBezTo>
                <a:cubicBezTo>
                  <a:pt x="8769" y="17556"/>
                  <a:pt x="8903" y="17466"/>
                  <a:pt x="9109" y="17393"/>
                </a:cubicBezTo>
                <a:cubicBezTo>
                  <a:pt x="9614" y="17214"/>
                  <a:pt x="9722" y="17328"/>
                  <a:pt x="9676" y="17994"/>
                </a:cubicBezTo>
                <a:cubicBezTo>
                  <a:pt x="9645" y="18451"/>
                  <a:pt x="9669" y="18513"/>
                  <a:pt x="9860" y="18427"/>
                </a:cubicBezTo>
                <a:cubicBezTo>
                  <a:pt x="10191" y="18279"/>
                  <a:pt x="10308" y="18437"/>
                  <a:pt x="10284" y="19006"/>
                </a:cubicBezTo>
                <a:cubicBezTo>
                  <a:pt x="10268" y="19394"/>
                  <a:pt x="10312" y="19494"/>
                  <a:pt x="10499" y="19494"/>
                </a:cubicBezTo>
                <a:cubicBezTo>
                  <a:pt x="10813" y="19494"/>
                  <a:pt x="10994" y="19781"/>
                  <a:pt x="10923" y="20163"/>
                </a:cubicBezTo>
                <a:cubicBezTo>
                  <a:pt x="10863" y="20489"/>
                  <a:pt x="11088" y="20655"/>
                  <a:pt x="11380" y="20497"/>
                </a:cubicBezTo>
                <a:cubicBezTo>
                  <a:pt x="11608" y="20374"/>
                  <a:pt x="12609" y="20378"/>
                  <a:pt x="12841" y="20503"/>
                </a:cubicBezTo>
                <a:cubicBezTo>
                  <a:pt x="13108" y="20648"/>
                  <a:pt x="13301" y="20501"/>
                  <a:pt x="13358" y="20114"/>
                </a:cubicBezTo>
                <a:cubicBezTo>
                  <a:pt x="13396" y="19852"/>
                  <a:pt x="13464" y="19789"/>
                  <a:pt x="13676" y="19808"/>
                </a:cubicBezTo>
                <a:cubicBezTo>
                  <a:pt x="13968" y="19834"/>
                  <a:pt x="14051" y="19622"/>
                  <a:pt x="13784" y="19532"/>
                </a:cubicBezTo>
                <a:cubicBezTo>
                  <a:pt x="13672" y="19495"/>
                  <a:pt x="13671" y="19448"/>
                  <a:pt x="13781" y="19376"/>
                </a:cubicBezTo>
                <a:cubicBezTo>
                  <a:pt x="13869" y="19319"/>
                  <a:pt x="13904" y="19252"/>
                  <a:pt x="13860" y="19229"/>
                </a:cubicBezTo>
                <a:cubicBezTo>
                  <a:pt x="13817" y="19205"/>
                  <a:pt x="13851" y="19088"/>
                  <a:pt x="13935" y="18969"/>
                </a:cubicBezTo>
                <a:cubicBezTo>
                  <a:pt x="14039" y="18820"/>
                  <a:pt x="14162" y="18768"/>
                  <a:pt x="14327" y="18802"/>
                </a:cubicBezTo>
                <a:cubicBezTo>
                  <a:pt x="14533" y="18845"/>
                  <a:pt x="14564" y="18774"/>
                  <a:pt x="14533" y="18322"/>
                </a:cubicBezTo>
                <a:cubicBezTo>
                  <a:pt x="14494" y="17750"/>
                  <a:pt x="14630" y="17514"/>
                  <a:pt x="14911" y="17666"/>
                </a:cubicBezTo>
                <a:cubicBezTo>
                  <a:pt x="15109" y="17773"/>
                  <a:pt x="17219" y="17789"/>
                  <a:pt x="17097" y="17682"/>
                </a:cubicBezTo>
                <a:cubicBezTo>
                  <a:pt x="16972" y="17574"/>
                  <a:pt x="17413" y="17406"/>
                  <a:pt x="17731" y="17441"/>
                </a:cubicBezTo>
                <a:cubicBezTo>
                  <a:pt x="17886" y="17458"/>
                  <a:pt x="17987" y="17531"/>
                  <a:pt x="17963" y="17608"/>
                </a:cubicBezTo>
                <a:cubicBezTo>
                  <a:pt x="17936" y="17694"/>
                  <a:pt x="18047" y="17753"/>
                  <a:pt x="18270" y="17772"/>
                </a:cubicBezTo>
                <a:cubicBezTo>
                  <a:pt x="18462" y="17787"/>
                  <a:pt x="18601" y="17847"/>
                  <a:pt x="18579" y="17905"/>
                </a:cubicBezTo>
                <a:cubicBezTo>
                  <a:pt x="18557" y="17962"/>
                  <a:pt x="18516" y="18092"/>
                  <a:pt x="18488" y="18193"/>
                </a:cubicBezTo>
                <a:cubicBezTo>
                  <a:pt x="18449" y="18333"/>
                  <a:pt x="18318" y="18382"/>
                  <a:pt x="17935" y="18403"/>
                </a:cubicBezTo>
                <a:cubicBezTo>
                  <a:pt x="17658" y="18417"/>
                  <a:pt x="17357" y="18389"/>
                  <a:pt x="17267" y="18341"/>
                </a:cubicBezTo>
                <a:cubicBezTo>
                  <a:pt x="17010" y="18202"/>
                  <a:pt x="16686" y="18237"/>
                  <a:pt x="16735" y="18397"/>
                </a:cubicBezTo>
                <a:cubicBezTo>
                  <a:pt x="16772" y="18516"/>
                  <a:pt x="16646" y="18546"/>
                  <a:pt x="16051" y="18567"/>
                </a:cubicBezTo>
                <a:cubicBezTo>
                  <a:pt x="15226" y="18595"/>
                  <a:pt x="15256" y="18550"/>
                  <a:pt x="15455" y="19514"/>
                </a:cubicBezTo>
                <a:cubicBezTo>
                  <a:pt x="15529" y="19876"/>
                  <a:pt x="15511" y="20107"/>
                  <a:pt x="15407" y="20168"/>
                </a:cubicBezTo>
                <a:cubicBezTo>
                  <a:pt x="15289" y="20238"/>
                  <a:pt x="15315" y="20250"/>
                  <a:pt x="15503" y="20215"/>
                </a:cubicBezTo>
                <a:cubicBezTo>
                  <a:pt x="15769" y="20165"/>
                  <a:pt x="16162" y="20338"/>
                  <a:pt x="15991" y="20431"/>
                </a:cubicBezTo>
                <a:cubicBezTo>
                  <a:pt x="15937" y="20460"/>
                  <a:pt x="16010" y="20508"/>
                  <a:pt x="16154" y="20538"/>
                </a:cubicBezTo>
                <a:cubicBezTo>
                  <a:pt x="16298" y="20568"/>
                  <a:pt x="16488" y="20554"/>
                  <a:pt x="16573" y="20508"/>
                </a:cubicBezTo>
                <a:cubicBezTo>
                  <a:pt x="16666" y="20458"/>
                  <a:pt x="16949" y="20451"/>
                  <a:pt x="17288" y="20489"/>
                </a:cubicBezTo>
                <a:cubicBezTo>
                  <a:pt x="17598" y="20524"/>
                  <a:pt x="18410" y="20557"/>
                  <a:pt x="19091" y="20561"/>
                </a:cubicBezTo>
                <a:lnTo>
                  <a:pt x="20329" y="20569"/>
                </a:lnTo>
                <a:lnTo>
                  <a:pt x="20336" y="19089"/>
                </a:lnTo>
                <a:cubicBezTo>
                  <a:pt x="20339" y="18275"/>
                  <a:pt x="20390" y="17568"/>
                  <a:pt x="20448" y="17517"/>
                </a:cubicBezTo>
                <a:cubicBezTo>
                  <a:pt x="20506" y="17466"/>
                  <a:pt x="20780" y="17424"/>
                  <a:pt x="21056" y="17424"/>
                </a:cubicBezTo>
                <a:cubicBezTo>
                  <a:pt x="21519" y="17424"/>
                  <a:pt x="21561" y="17403"/>
                  <a:pt x="21578" y="17151"/>
                </a:cubicBezTo>
                <a:cubicBezTo>
                  <a:pt x="21596" y="16895"/>
                  <a:pt x="21564" y="16877"/>
                  <a:pt x="21080" y="16869"/>
                </a:cubicBezTo>
                <a:cubicBezTo>
                  <a:pt x="20694" y="16863"/>
                  <a:pt x="20543" y="16902"/>
                  <a:pt x="20487" y="17019"/>
                </a:cubicBezTo>
                <a:cubicBezTo>
                  <a:pt x="20383" y="17234"/>
                  <a:pt x="19766" y="17227"/>
                  <a:pt x="19661" y="17010"/>
                </a:cubicBezTo>
                <a:cubicBezTo>
                  <a:pt x="19571" y="16826"/>
                  <a:pt x="19021" y="16785"/>
                  <a:pt x="18732" y="16940"/>
                </a:cubicBezTo>
                <a:cubicBezTo>
                  <a:pt x="18597" y="17013"/>
                  <a:pt x="18496" y="17011"/>
                  <a:pt x="18313" y="16929"/>
                </a:cubicBezTo>
                <a:cubicBezTo>
                  <a:pt x="18114" y="16840"/>
                  <a:pt x="18005" y="16839"/>
                  <a:pt x="17691" y="16930"/>
                </a:cubicBezTo>
                <a:cubicBezTo>
                  <a:pt x="17398" y="17015"/>
                  <a:pt x="17267" y="17018"/>
                  <a:pt x="17128" y="16943"/>
                </a:cubicBezTo>
                <a:cubicBezTo>
                  <a:pt x="16863" y="16800"/>
                  <a:pt x="15880" y="16813"/>
                  <a:pt x="15984" y="16959"/>
                </a:cubicBezTo>
                <a:cubicBezTo>
                  <a:pt x="16028" y="17021"/>
                  <a:pt x="15991" y="17114"/>
                  <a:pt x="15900" y="17163"/>
                </a:cubicBezTo>
                <a:cubicBezTo>
                  <a:pt x="15694" y="17274"/>
                  <a:pt x="15170" y="17139"/>
                  <a:pt x="15170" y="16974"/>
                </a:cubicBezTo>
                <a:cubicBezTo>
                  <a:pt x="15170" y="16889"/>
                  <a:pt x="14953" y="16863"/>
                  <a:pt x="14327" y="16873"/>
                </a:cubicBezTo>
                <a:cubicBezTo>
                  <a:pt x="13521" y="16886"/>
                  <a:pt x="13485" y="16897"/>
                  <a:pt x="13485" y="17110"/>
                </a:cubicBezTo>
                <a:cubicBezTo>
                  <a:pt x="13484" y="17387"/>
                  <a:pt x="13250" y="17477"/>
                  <a:pt x="13037" y="17282"/>
                </a:cubicBezTo>
                <a:cubicBezTo>
                  <a:pt x="12919" y="17173"/>
                  <a:pt x="12881" y="17342"/>
                  <a:pt x="12896" y="17926"/>
                </a:cubicBezTo>
                <a:cubicBezTo>
                  <a:pt x="12908" y="18410"/>
                  <a:pt x="12843" y="18788"/>
                  <a:pt x="12728" y="18904"/>
                </a:cubicBezTo>
                <a:cubicBezTo>
                  <a:pt x="12549" y="19085"/>
                  <a:pt x="12526" y="19087"/>
                  <a:pt x="12245" y="18949"/>
                </a:cubicBezTo>
                <a:cubicBezTo>
                  <a:pt x="12066" y="18862"/>
                  <a:pt x="11950" y="18697"/>
                  <a:pt x="11950" y="18529"/>
                </a:cubicBezTo>
                <a:cubicBezTo>
                  <a:pt x="11950" y="18336"/>
                  <a:pt x="11880" y="18253"/>
                  <a:pt x="11716" y="18253"/>
                </a:cubicBezTo>
                <a:cubicBezTo>
                  <a:pt x="11389" y="18253"/>
                  <a:pt x="11285" y="18059"/>
                  <a:pt x="11273" y="17433"/>
                </a:cubicBezTo>
                <a:lnTo>
                  <a:pt x="11261" y="16893"/>
                </a:lnTo>
                <a:lnTo>
                  <a:pt x="10162" y="16882"/>
                </a:lnTo>
                <a:cubicBezTo>
                  <a:pt x="9213" y="16873"/>
                  <a:pt x="9050" y="16893"/>
                  <a:pt x="8987" y="17024"/>
                </a:cubicBezTo>
                <a:cubicBezTo>
                  <a:pt x="8885" y="17234"/>
                  <a:pt x="8266" y="17224"/>
                  <a:pt x="8163" y="17010"/>
                </a:cubicBezTo>
                <a:cubicBezTo>
                  <a:pt x="8073" y="16825"/>
                  <a:pt x="7664" y="16792"/>
                  <a:pt x="7378" y="16947"/>
                </a:cubicBezTo>
                <a:cubicBezTo>
                  <a:pt x="7230" y="17027"/>
                  <a:pt x="7124" y="17025"/>
                  <a:pt x="6875" y="16942"/>
                </a:cubicBezTo>
                <a:cubicBezTo>
                  <a:pt x="6660" y="16869"/>
                  <a:pt x="6503" y="16863"/>
                  <a:pt x="6375" y="16920"/>
                </a:cubicBezTo>
                <a:cubicBezTo>
                  <a:pt x="6143" y="17024"/>
                  <a:pt x="5570" y="17018"/>
                  <a:pt x="5008" y="16907"/>
                </a:cubicBezTo>
                <a:cubicBezTo>
                  <a:pt x="4651" y="16836"/>
                  <a:pt x="4523" y="16851"/>
                  <a:pt x="4235" y="16997"/>
                </a:cubicBezTo>
                <a:cubicBezTo>
                  <a:pt x="3900" y="17167"/>
                  <a:pt x="3676" y="17743"/>
                  <a:pt x="3936" y="17767"/>
                </a:cubicBezTo>
                <a:cubicBezTo>
                  <a:pt x="4944" y="17856"/>
                  <a:pt x="5635" y="17790"/>
                  <a:pt x="5609" y="17605"/>
                </a:cubicBezTo>
                <a:cubicBezTo>
                  <a:pt x="5595" y="17504"/>
                  <a:pt x="5714" y="17465"/>
                  <a:pt x="6049" y="17465"/>
                </a:cubicBezTo>
                <a:cubicBezTo>
                  <a:pt x="6402" y="17465"/>
                  <a:pt x="6498" y="17499"/>
                  <a:pt x="6463" y="17610"/>
                </a:cubicBezTo>
                <a:cubicBezTo>
                  <a:pt x="6439" y="17690"/>
                  <a:pt x="6511" y="17756"/>
                  <a:pt x="6624" y="17756"/>
                </a:cubicBezTo>
                <a:cubicBezTo>
                  <a:pt x="6989" y="17756"/>
                  <a:pt x="7199" y="17931"/>
                  <a:pt x="7033" y="18099"/>
                </a:cubicBezTo>
                <a:cubicBezTo>
                  <a:pt x="6917" y="18216"/>
                  <a:pt x="6704" y="18253"/>
                  <a:pt x="6112" y="18253"/>
                </a:cubicBezTo>
                <a:cubicBezTo>
                  <a:pt x="5634" y="18253"/>
                  <a:pt x="5377" y="18284"/>
                  <a:pt x="5437" y="18335"/>
                </a:cubicBezTo>
                <a:cubicBezTo>
                  <a:pt x="5574" y="18456"/>
                  <a:pt x="5148" y="18532"/>
                  <a:pt x="4094" y="18573"/>
                </a:cubicBezTo>
                <a:cubicBezTo>
                  <a:pt x="3937" y="18579"/>
                  <a:pt x="3825" y="18650"/>
                  <a:pt x="3825" y="18744"/>
                </a:cubicBezTo>
                <a:cubicBezTo>
                  <a:pt x="3825" y="18955"/>
                  <a:pt x="3561" y="19037"/>
                  <a:pt x="3282" y="18912"/>
                </a:cubicBezTo>
                <a:cubicBezTo>
                  <a:pt x="3102" y="18831"/>
                  <a:pt x="3059" y="18527"/>
                  <a:pt x="3059" y="17332"/>
                </a:cubicBezTo>
                <a:lnTo>
                  <a:pt x="3059" y="15852"/>
                </a:lnTo>
                <a:lnTo>
                  <a:pt x="2178" y="15852"/>
                </a:lnTo>
                <a:lnTo>
                  <a:pt x="1298" y="1585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43" name="Shape 3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xfrm>
            <a:off x="1270000" y="5408822"/>
            <a:ext cx="10464800" cy="1282701"/>
          </a:xfrm>
          <a:prstGeom prst="rect">
            <a:avLst/>
          </a:prstGeom>
        </p:spPr>
        <p:txBody>
          <a:bodyPr/>
          <a:lstStyle>
            <a:lvl1pPr defTabSz="537463">
              <a:defRPr sz="6624"/>
            </a:lvl1pPr>
          </a:lstStyle>
          <a:p>
            <a:pPr/>
            <a:r>
              <a:t>同构(isomorphic)</a:t>
            </a:r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xfrm>
            <a:off x="1270000" y="7186515"/>
            <a:ext cx="10464800" cy="1130301"/>
          </a:xfrm>
          <a:prstGeom prst="rect">
            <a:avLst/>
          </a:prstGeom>
        </p:spPr>
        <p:txBody>
          <a:bodyPr/>
          <a:lstStyle/>
          <a:p>
            <a:pPr/>
            <a:r>
              <a:t>Node.js+React.js</a:t>
            </a:r>
          </a:p>
        </p:txBody>
      </p:sp>
      <p:pic>
        <p:nvPicPr>
          <p:cNvPr id="347" name="nodej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443" y="1616622"/>
            <a:ext cx="6157593" cy="3078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reactjs.png"/>
          <p:cNvPicPr>
            <a:picLocks noChangeAspect="1"/>
          </p:cNvPicPr>
          <p:nvPr/>
        </p:nvPicPr>
        <p:blipFill>
          <a:blip r:embed="rId3">
            <a:extLst/>
          </a:blip>
          <a:srcRect l="7059" t="34323" r="15938" b="21714"/>
          <a:stretch>
            <a:fillRect/>
          </a:stretch>
        </p:blipFill>
        <p:spPr>
          <a:xfrm>
            <a:off x="7463698" y="2680496"/>
            <a:ext cx="4741466" cy="1548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57" fill="norm" stroke="1" extrusionOk="0">
                <a:moveTo>
                  <a:pt x="2403" y="3"/>
                </a:moveTo>
                <a:cubicBezTo>
                  <a:pt x="2069" y="-40"/>
                  <a:pt x="1806" y="419"/>
                  <a:pt x="1638" y="1392"/>
                </a:cubicBezTo>
                <a:cubicBezTo>
                  <a:pt x="1547" y="1922"/>
                  <a:pt x="1521" y="4122"/>
                  <a:pt x="1586" y="5872"/>
                </a:cubicBezTo>
                <a:cubicBezTo>
                  <a:pt x="1605" y="6393"/>
                  <a:pt x="1599" y="6402"/>
                  <a:pt x="955" y="7261"/>
                </a:cubicBezTo>
                <a:cubicBezTo>
                  <a:pt x="319" y="8110"/>
                  <a:pt x="1" y="9218"/>
                  <a:pt x="0" y="10326"/>
                </a:cubicBezTo>
                <a:cubicBezTo>
                  <a:pt x="0" y="11434"/>
                  <a:pt x="317" y="12539"/>
                  <a:pt x="953" y="13375"/>
                </a:cubicBezTo>
                <a:cubicBezTo>
                  <a:pt x="1595" y="14219"/>
                  <a:pt x="1605" y="14242"/>
                  <a:pt x="1586" y="14764"/>
                </a:cubicBezTo>
                <a:cubicBezTo>
                  <a:pt x="1576" y="15026"/>
                  <a:pt x="1561" y="16006"/>
                  <a:pt x="1553" y="16946"/>
                </a:cubicBezTo>
                <a:cubicBezTo>
                  <a:pt x="1535" y="19069"/>
                  <a:pt x="1660" y="19979"/>
                  <a:pt x="2034" y="20436"/>
                </a:cubicBezTo>
                <a:cubicBezTo>
                  <a:pt x="2172" y="20605"/>
                  <a:pt x="2319" y="20750"/>
                  <a:pt x="2360" y="20756"/>
                </a:cubicBezTo>
                <a:cubicBezTo>
                  <a:pt x="2570" y="20786"/>
                  <a:pt x="3140" y="19990"/>
                  <a:pt x="3522" y="19138"/>
                </a:cubicBezTo>
                <a:lnTo>
                  <a:pt x="3954" y="18175"/>
                </a:lnTo>
                <a:lnTo>
                  <a:pt x="4242" y="18883"/>
                </a:lnTo>
                <a:cubicBezTo>
                  <a:pt x="4890" y="20477"/>
                  <a:pt x="5575" y="21041"/>
                  <a:pt x="5958" y="20303"/>
                </a:cubicBezTo>
                <a:cubicBezTo>
                  <a:pt x="6261" y="19718"/>
                  <a:pt x="6362" y="18719"/>
                  <a:pt x="6328" y="16648"/>
                </a:cubicBezTo>
                <a:cubicBezTo>
                  <a:pt x="6312" y="15653"/>
                  <a:pt x="6287" y="14712"/>
                  <a:pt x="6272" y="14562"/>
                </a:cubicBezTo>
                <a:cubicBezTo>
                  <a:pt x="6254" y="14382"/>
                  <a:pt x="6415" y="14071"/>
                  <a:pt x="6744" y="13657"/>
                </a:cubicBezTo>
                <a:cubicBezTo>
                  <a:pt x="8280" y="11724"/>
                  <a:pt x="8280" y="8901"/>
                  <a:pt x="6744" y="6968"/>
                </a:cubicBezTo>
                <a:cubicBezTo>
                  <a:pt x="6415" y="6555"/>
                  <a:pt x="6254" y="6248"/>
                  <a:pt x="6272" y="6069"/>
                </a:cubicBezTo>
                <a:cubicBezTo>
                  <a:pt x="6287" y="5919"/>
                  <a:pt x="6313" y="4980"/>
                  <a:pt x="6330" y="3983"/>
                </a:cubicBezTo>
                <a:cubicBezTo>
                  <a:pt x="6353" y="2642"/>
                  <a:pt x="6335" y="1977"/>
                  <a:pt x="6258" y="1434"/>
                </a:cubicBezTo>
                <a:cubicBezTo>
                  <a:pt x="5975" y="-559"/>
                  <a:pt x="5166" y="-436"/>
                  <a:pt x="4236" y="1737"/>
                </a:cubicBezTo>
                <a:lnTo>
                  <a:pt x="3936" y="2440"/>
                </a:lnTo>
                <a:lnTo>
                  <a:pt x="3593" y="1642"/>
                </a:lnTo>
                <a:cubicBezTo>
                  <a:pt x="3141" y="590"/>
                  <a:pt x="2737" y="45"/>
                  <a:pt x="2403" y="3"/>
                </a:cubicBezTo>
                <a:close/>
                <a:moveTo>
                  <a:pt x="10441" y="4888"/>
                </a:moveTo>
                <a:lnTo>
                  <a:pt x="10441" y="9512"/>
                </a:lnTo>
                <a:lnTo>
                  <a:pt x="10441" y="14136"/>
                </a:lnTo>
                <a:lnTo>
                  <a:pt x="10609" y="14136"/>
                </a:lnTo>
                <a:cubicBezTo>
                  <a:pt x="10774" y="14136"/>
                  <a:pt x="10778" y="14093"/>
                  <a:pt x="10797" y="12375"/>
                </a:cubicBezTo>
                <a:lnTo>
                  <a:pt x="10817" y="10613"/>
                </a:lnTo>
                <a:lnTo>
                  <a:pt x="11128" y="10560"/>
                </a:lnTo>
                <a:lnTo>
                  <a:pt x="11439" y="10496"/>
                </a:lnTo>
                <a:lnTo>
                  <a:pt x="11814" y="12263"/>
                </a:lnTo>
                <a:cubicBezTo>
                  <a:pt x="12167" y="13935"/>
                  <a:pt x="12200" y="14034"/>
                  <a:pt x="12444" y="14093"/>
                </a:cubicBezTo>
                <a:lnTo>
                  <a:pt x="12703" y="14157"/>
                </a:lnTo>
                <a:lnTo>
                  <a:pt x="12287" y="12337"/>
                </a:lnTo>
                <a:lnTo>
                  <a:pt x="11871" y="10518"/>
                </a:lnTo>
                <a:lnTo>
                  <a:pt x="12155" y="10182"/>
                </a:lnTo>
                <a:cubicBezTo>
                  <a:pt x="12698" y="9542"/>
                  <a:pt x="12845" y="7225"/>
                  <a:pt x="12430" y="5861"/>
                </a:cubicBezTo>
                <a:cubicBezTo>
                  <a:pt x="12205" y="5124"/>
                  <a:pt x="11891" y="4899"/>
                  <a:pt x="11072" y="4893"/>
                </a:cubicBezTo>
                <a:lnTo>
                  <a:pt x="10441" y="4888"/>
                </a:lnTo>
                <a:close/>
                <a:moveTo>
                  <a:pt x="20918" y="5691"/>
                </a:moveTo>
                <a:cubicBezTo>
                  <a:pt x="20776" y="5691"/>
                  <a:pt x="20752" y="5799"/>
                  <a:pt x="20734" y="6548"/>
                </a:cubicBezTo>
                <a:cubicBezTo>
                  <a:pt x="20715" y="7312"/>
                  <a:pt x="20692" y="7412"/>
                  <a:pt x="20524" y="7468"/>
                </a:cubicBezTo>
                <a:cubicBezTo>
                  <a:pt x="20378" y="7518"/>
                  <a:pt x="20338" y="7636"/>
                  <a:pt x="20338" y="8006"/>
                </a:cubicBezTo>
                <a:cubicBezTo>
                  <a:pt x="20338" y="8375"/>
                  <a:pt x="20378" y="8494"/>
                  <a:pt x="20524" y="8543"/>
                </a:cubicBezTo>
                <a:lnTo>
                  <a:pt x="20712" y="8607"/>
                </a:lnTo>
                <a:lnTo>
                  <a:pt x="20747" y="11140"/>
                </a:lnTo>
                <a:cubicBezTo>
                  <a:pt x="20770" y="12902"/>
                  <a:pt x="20812" y="13777"/>
                  <a:pt x="20879" y="14014"/>
                </a:cubicBezTo>
                <a:cubicBezTo>
                  <a:pt x="20949" y="14263"/>
                  <a:pt x="21058" y="14334"/>
                  <a:pt x="21287" y="14290"/>
                </a:cubicBezTo>
                <a:cubicBezTo>
                  <a:pt x="21548" y="14240"/>
                  <a:pt x="21600" y="14167"/>
                  <a:pt x="21600" y="13833"/>
                </a:cubicBezTo>
                <a:cubicBezTo>
                  <a:pt x="21600" y="13520"/>
                  <a:pt x="21562" y="13440"/>
                  <a:pt x="21423" y="13482"/>
                </a:cubicBezTo>
                <a:cubicBezTo>
                  <a:pt x="21129" y="13570"/>
                  <a:pt x="21081" y="13180"/>
                  <a:pt x="21103" y="10789"/>
                </a:cubicBezTo>
                <a:lnTo>
                  <a:pt x="21123" y="8607"/>
                </a:lnTo>
                <a:lnTo>
                  <a:pt x="21345" y="8543"/>
                </a:lnTo>
                <a:cubicBezTo>
                  <a:pt x="21527" y="8492"/>
                  <a:pt x="21566" y="8397"/>
                  <a:pt x="21566" y="8006"/>
                </a:cubicBezTo>
                <a:cubicBezTo>
                  <a:pt x="21566" y="7615"/>
                  <a:pt x="21527" y="7520"/>
                  <a:pt x="21345" y="7468"/>
                </a:cubicBezTo>
                <a:cubicBezTo>
                  <a:pt x="21137" y="7409"/>
                  <a:pt x="21121" y="7349"/>
                  <a:pt x="21101" y="6548"/>
                </a:cubicBezTo>
                <a:cubicBezTo>
                  <a:pt x="21083" y="5799"/>
                  <a:pt x="21061" y="5691"/>
                  <a:pt x="20918" y="5691"/>
                </a:cubicBezTo>
                <a:close/>
                <a:moveTo>
                  <a:pt x="11635" y="5989"/>
                </a:moveTo>
                <a:cubicBezTo>
                  <a:pt x="11857" y="6010"/>
                  <a:pt x="11968" y="6151"/>
                  <a:pt x="12090" y="6511"/>
                </a:cubicBezTo>
                <a:cubicBezTo>
                  <a:pt x="12348" y="7268"/>
                  <a:pt x="12350" y="8325"/>
                  <a:pt x="12096" y="9001"/>
                </a:cubicBezTo>
                <a:cubicBezTo>
                  <a:pt x="11984" y="9297"/>
                  <a:pt x="11685" y="9587"/>
                  <a:pt x="11405" y="9666"/>
                </a:cubicBezTo>
                <a:cubicBezTo>
                  <a:pt x="10827" y="9829"/>
                  <a:pt x="10778" y="9656"/>
                  <a:pt x="10825" y="7511"/>
                </a:cubicBezTo>
                <a:lnTo>
                  <a:pt x="10857" y="6090"/>
                </a:lnTo>
                <a:lnTo>
                  <a:pt x="11372" y="6005"/>
                </a:lnTo>
                <a:cubicBezTo>
                  <a:pt x="11476" y="5988"/>
                  <a:pt x="11561" y="5982"/>
                  <a:pt x="11635" y="5989"/>
                </a:cubicBezTo>
                <a:close/>
                <a:moveTo>
                  <a:pt x="16659" y="7378"/>
                </a:moveTo>
                <a:cubicBezTo>
                  <a:pt x="16451" y="7406"/>
                  <a:pt x="16235" y="7583"/>
                  <a:pt x="16050" y="7915"/>
                </a:cubicBezTo>
                <a:cubicBezTo>
                  <a:pt x="15819" y="8327"/>
                  <a:pt x="15800" y="8445"/>
                  <a:pt x="15896" y="8889"/>
                </a:cubicBezTo>
                <a:cubicBezTo>
                  <a:pt x="15946" y="9121"/>
                  <a:pt x="15990" y="9091"/>
                  <a:pt x="16144" y="8735"/>
                </a:cubicBezTo>
                <a:cubicBezTo>
                  <a:pt x="16571" y="7746"/>
                  <a:pt x="17266" y="8411"/>
                  <a:pt x="17266" y="9810"/>
                </a:cubicBezTo>
                <a:cubicBezTo>
                  <a:pt x="17266" y="10643"/>
                  <a:pt x="17217" y="10759"/>
                  <a:pt x="17020" y="10379"/>
                </a:cubicBezTo>
                <a:cubicBezTo>
                  <a:pt x="16803" y="9959"/>
                  <a:pt x="16223" y="9971"/>
                  <a:pt x="16001" y="10400"/>
                </a:cubicBezTo>
                <a:cubicBezTo>
                  <a:pt x="15580" y="11211"/>
                  <a:pt x="15607" y="13335"/>
                  <a:pt x="16046" y="14051"/>
                </a:cubicBezTo>
                <a:cubicBezTo>
                  <a:pt x="16266" y="14410"/>
                  <a:pt x="16751" y="14404"/>
                  <a:pt x="16993" y="14035"/>
                </a:cubicBezTo>
                <a:cubicBezTo>
                  <a:pt x="17118" y="13845"/>
                  <a:pt x="17205" y="13808"/>
                  <a:pt x="17232" y="13934"/>
                </a:cubicBezTo>
                <a:cubicBezTo>
                  <a:pt x="17255" y="14044"/>
                  <a:pt x="17348" y="14136"/>
                  <a:pt x="17440" y="14136"/>
                </a:cubicBezTo>
                <a:lnTo>
                  <a:pt x="17608" y="14136"/>
                </a:lnTo>
                <a:lnTo>
                  <a:pt x="17608" y="11571"/>
                </a:lnTo>
                <a:cubicBezTo>
                  <a:pt x="17608" y="9428"/>
                  <a:pt x="17586" y="8913"/>
                  <a:pt x="17480" y="8400"/>
                </a:cubicBezTo>
                <a:cubicBezTo>
                  <a:pt x="17333" y="7692"/>
                  <a:pt x="17006" y="7331"/>
                  <a:pt x="16659" y="7378"/>
                </a:cubicBezTo>
                <a:close/>
                <a:moveTo>
                  <a:pt x="19297" y="7378"/>
                </a:moveTo>
                <a:cubicBezTo>
                  <a:pt x="19200" y="7381"/>
                  <a:pt x="19107" y="7416"/>
                  <a:pt x="19022" y="7490"/>
                </a:cubicBezTo>
                <a:cubicBezTo>
                  <a:pt x="18483" y="7957"/>
                  <a:pt x="18200" y="9144"/>
                  <a:pt x="18199" y="10943"/>
                </a:cubicBezTo>
                <a:cubicBezTo>
                  <a:pt x="18199" y="12275"/>
                  <a:pt x="18357" y="13207"/>
                  <a:pt x="18696" y="13881"/>
                </a:cubicBezTo>
                <a:cubicBezTo>
                  <a:pt x="18999" y="14480"/>
                  <a:pt x="19592" y="14506"/>
                  <a:pt x="19911" y="13934"/>
                </a:cubicBezTo>
                <a:cubicBezTo>
                  <a:pt x="20156" y="13495"/>
                  <a:pt x="20182" y="13290"/>
                  <a:pt x="20038" y="12939"/>
                </a:cubicBezTo>
                <a:cubicBezTo>
                  <a:pt x="19963" y="12756"/>
                  <a:pt x="19890" y="12800"/>
                  <a:pt x="19712" y="13120"/>
                </a:cubicBezTo>
                <a:cubicBezTo>
                  <a:pt x="19440" y="13609"/>
                  <a:pt x="19241" y="13632"/>
                  <a:pt x="18971" y="13221"/>
                </a:cubicBezTo>
                <a:cubicBezTo>
                  <a:pt x="18703" y="12812"/>
                  <a:pt x="18564" y="11961"/>
                  <a:pt x="18564" y="10709"/>
                </a:cubicBezTo>
                <a:cubicBezTo>
                  <a:pt x="18564" y="9800"/>
                  <a:pt x="18592" y="9590"/>
                  <a:pt x="18796" y="8990"/>
                </a:cubicBezTo>
                <a:cubicBezTo>
                  <a:pt x="19080" y="8153"/>
                  <a:pt x="19459" y="8051"/>
                  <a:pt x="19754" y="8735"/>
                </a:cubicBezTo>
                <a:cubicBezTo>
                  <a:pt x="19924" y="9129"/>
                  <a:pt x="19948" y="9137"/>
                  <a:pt x="20049" y="8841"/>
                </a:cubicBezTo>
                <a:cubicBezTo>
                  <a:pt x="20149" y="8546"/>
                  <a:pt x="20148" y="8487"/>
                  <a:pt x="20040" y="8134"/>
                </a:cubicBezTo>
                <a:cubicBezTo>
                  <a:pt x="19894" y="7660"/>
                  <a:pt x="19586" y="7369"/>
                  <a:pt x="19297" y="7378"/>
                </a:cubicBezTo>
                <a:close/>
                <a:moveTo>
                  <a:pt x="14073" y="7383"/>
                </a:moveTo>
                <a:cubicBezTo>
                  <a:pt x="13693" y="7469"/>
                  <a:pt x="13323" y="8162"/>
                  <a:pt x="13164" y="9193"/>
                </a:cubicBezTo>
                <a:cubicBezTo>
                  <a:pt x="12895" y="10938"/>
                  <a:pt x="13060" y="12991"/>
                  <a:pt x="13537" y="13833"/>
                </a:cubicBezTo>
                <a:cubicBezTo>
                  <a:pt x="13875" y="14430"/>
                  <a:pt x="14427" y="14507"/>
                  <a:pt x="14784" y="14008"/>
                </a:cubicBezTo>
                <a:cubicBezTo>
                  <a:pt x="15068" y="13611"/>
                  <a:pt x="15119" y="13395"/>
                  <a:pt x="15015" y="13029"/>
                </a:cubicBezTo>
                <a:cubicBezTo>
                  <a:pt x="14948" y="12792"/>
                  <a:pt x="14903" y="12806"/>
                  <a:pt x="14719" y="13136"/>
                </a:cubicBezTo>
                <a:cubicBezTo>
                  <a:pt x="14406" y="13698"/>
                  <a:pt x="13981" y="13651"/>
                  <a:pt x="13728" y="13024"/>
                </a:cubicBezTo>
                <a:cubicBezTo>
                  <a:pt x="13528" y="12527"/>
                  <a:pt x="13350" y="11465"/>
                  <a:pt x="13428" y="11236"/>
                </a:cubicBezTo>
                <a:cubicBezTo>
                  <a:pt x="13450" y="11171"/>
                  <a:pt x="13863" y="11119"/>
                  <a:pt x="14345" y="11119"/>
                </a:cubicBezTo>
                <a:lnTo>
                  <a:pt x="15220" y="11119"/>
                </a:lnTo>
                <a:lnTo>
                  <a:pt x="15220" y="10512"/>
                </a:lnTo>
                <a:cubicBezTo>
                  <a:pt x="15220" y="9144"/>
                  <a:pt x="14913" y="7947"/>
                  <a:pt x="14451" y="7511"/>
                </a:cubicBezTo>
                <a:cubicBezTo>
                  <a:pt x="14329" y="7396"/>
                  <a:pt x="14200" y="7355"/>
                  <a:pt x="14073" y="7383"/>
                </a:cubicBezTo>
                <a:close/>
                <a:moveTo>
                  <a:pt x="14095" y="8309"/>
                </a:moveTo>
                <a:cubicBezTo>
                  <a:pt x="14299" y="8269"/>
                  <a:pt x="14507" y="8490"/>
                  <a:pt x="14663" y="8980"/>
                </a:cubicBezTo>
                <a:cubicBezTo>
                  <a:pt x="14797" y="9401"/>
                  <a:pt x="14871" y="9894"/>
                  <a:pt x="14836" y="10156"/>
                </a:cubicBezTo>
                <a:cubicBezTo>
                  <a:pt x="14792" y="10500"/>
                  <a:pt x="14623" y="10608"/>
                  <a:pt x="14135" y="10608"/>
                </a:cubicBezTo>
                <a:cubicBezTo>
                  <a:pt x="13775" y="10608"/>
                  <a:pt x="13466" y="10468"/>
                  <a:pt x="13428" y="10289"/>
                </a:cubicBezTo>
                <a:cubicBezTo>
                  <a:pt x="13391" y="10112"/>
                  <a:pt x="13447" y="9623"/>
                  <a:pt x="13555" y="9198"/>
                </a:cubicBezTo>
                <a:cubicBezTo>
                  <a:pt x="13693" y="8651"/>
                  <a:pt x="13892" y="8349"/>
                  <a:pt x="14095" y="8309"/>
                </a:cubicBezTo>
                <a:close/>
                <a:moveTo>
                  <a:pt x="16655" y="10608"/>
                </a:moveTo>
                <a:cubicBezTo>
                  <a:pt x="16730" y="10608"/>
                  <a:pt x="16804" y="10711"/>
                  <a:pt x="16926" y="10911"/>
                </a:cubicBezTo>
                <a:cubicBezTo>
                  <a:pt x="17289" y="11505"/>
                  <a:pt x="17343" y="12714"/>
                  <a:pt x="17035" y="13349"/>
                </a:cubicBezTo>
                <a:cubicBezTo>
                  <a:pt x="16911" y="13604"/>
                  <a:pt x="16740" y="13817"/>
                  <a:pt x="16655" y="13817"/>
                </a:cubicBezTo>
                <a:cubicBezTo>
                  <a:pt x="16570" y="13817"/>
                  <a:pt x="16400" y="13604"/>
                  <a:pt x="16276" y="13349"/>
                </a:cubicBezTo>
                <a:cubicBezTo>
                  <a:pt x="15967" y="12714"/>
                  <a:pt x="16020" y="11505"/>
                  <a:pt x="16382" y="10911"/>
                </a:cubicBezTo>
                <a:cubicBezTo>
                  <a:pt x="16505" y="10711"/>
                  <a:pt x="16580" y="10608"/>
                  <a:pt x="16655" y="1060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49" name="Shape 3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4162638" y="1772774"/>
            <a:ext cx="4679524" cy="4378429"/>
          </a:xfrm>
          <a:prstGeom prst="ellipse">
            <a:avLst/>
          </a:prstGeom>
          <a:ln w="254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2" name="Shape 352"/>
          <p:cNvSpPr/>
          <p:nvPr/>
        </p:nvSpPr>
        <p:spPr>
          <a:xfrm>
            <a:off x="4162638" y="2201122"/>
            <a:ext cx="4679524" cy="4378429"/>
          </a:xfrm>
          <a:prstGeom prst="ellipse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3" name="Shape 353"/>
          <p:cNvSpPr/>
          <p:nvPr/>
        </p:nvSpPr>
        <p:spPr>
          <a:xfrm>
            <a:off x="5664367" y="797803"/>
            <a:ext cx="167606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server</a:t>
            </a:r>
          </a:p>
        </p:txBody>
      </p:sp>
      <p:sp>
        <p:nvSpPr>
          <p:cNvPr id="354" name="Shape 354"/>
          <p:cNvSpPr/>
          <p:nvPr/>
        </p:nvSpPr>
        <p:spPr>
          <a:xfrm>
            <a:off x="5789941" y="6589368"/>
            <a:ext cx="142491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client</a:t>
            </a:r>
          </a:p>
        </p:txBody>
      </p:sp>
      <p:sp>
        <p:nvSpPr>
          <p:cNvPr id="355" name="Shape 355"/>
          <p:cNvSpPr/>
          <p:nvPr/>
        </p:nvSpPr>
        <p:spPr>
          <a:xfrm>
            <a:off x="5851425" y="3164979"/>
            <a:ext cx="130195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react</a:t>
            </a:r>
          </a:p>
        </p:txBody>
      </p:sp>
      <p:sp>
        <p:nvSpPr>
          <p:cNvPr id="356" name="Shape 3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7" name="Shape 357"/>
          <p:cNvSpPr/>
          <p:nvPr/>
        </p:nvSpPr>
        <p:spPr>
          <a:xfrm>
            <a:off x="4776514" y="4110936"/>
            <a:ext cx="345177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node_modules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title"/>
          </p:nvPr>
        </p:nvSpPr>
        <p:spPr>
          <a:xfrm>
            <a:off x="355600" y="2933700"/>
            <a:ext cx="5892800" cy="3886200"/>
          </a:xfrm>
          <a:prstGeom prst="rect">
            <a:avLst/>
          </a:prstGeom>
        </p:spPr>
        <p:txBody>
          <a:bodyPr/>
          <a:lstStyle/>
          <a:p>
            <a:pPr/>
            <a:r>
              <a:t>一处编写，到处运行</a:t>
            </a:r>
          </a:p>
        </p:txBody>
      </p:sp>
      <p:pic>
        <p:nvPicPr>
          <p:cNvPr id="360" name="nodej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5119" y="3076014"/>
            <a:ext cx="6157594" cy="3078797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hape 3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302485" y="4121801"/>
            <a:ext cx="2031137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4" name="Shape 364"/>
          <p:cNvSpPr/>
          <p:nvPr/>
        </p:nvSpPr>
        <p:spPr>
          <a:xfrm>
            <a:off x="505253" y="4439301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请求页面</a:t>
            </a:r>
          </a:p>
        </p:txBody>
      </p:sp>
      <p:sp>
        <p:nvSpPr>
          <p:cNvPr id="365" name="Shape 365"/>
          <p:cNvSpPr/>
          <p:nvPr/>
        </p:nvSpPr>
        <p:spPr>
          <a:xfrm flipV="1">
            <a:off x="2462452" y="3430345"/>
            <a:ext cx="1847052" cy="956473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6" name="Shape 366"/>
          <p:cNvSpPr/>
          <p:nvPr/>
        </p:nvSpPr>
        <p:spPr>
          <a:xfrm>
            <a:off x="2462313" y="5229398"/>
            <a:ext cx="1846239" cy="74440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7" name="Shape 367"/>
          <p:cNvSpPr/>
          <p:nvPr/>
        </p:nvSpPr>
        <p:spPr>
          <a:xfrm rot="20207999">
            <a:off x="2537632" y="3395118"/>
            <a:ext cx="9996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Client</a:t>
            </a:r>
          </a:p>
        </p:txBody>
      </p:sp>
      <p:sp>
        <p:nvSpPr>
          <p:cNvPr id="368" name="Shape 368"/>
          <p:cNvSpPr/>
          <p:nvPr/>
        </p:nvSpPr>
        <p:spPr>
          <a:xfrm rot="1389939">
            <a:off x="2489821" y="5532087"/>
            <a:ext cx="109526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Server</a:t>
            </a:r>
          </a:p>
        </p:txBody>
      </p:sp>
      <p:sp>
        <p:nvSpPr>
          <p:cNvPr id="369" name="Shape 369"/>
          <p:cNvSpPr/>
          <p:nvPr/>
        </p:nvSpPr>
        <p:spPr>
          <a:xfrm>
            <a:off x="4637418" y="2756822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4637418" y="5418783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5290381" y="3125122"/>
            <a:ext cx="72524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372" name="Shape 372"/>
          <p:cNvSpPr/>
          <p:nvPr/>
        </p:nvSpPr>
        <p:spPr>
          <a:xfrm>
            <a:off x="4661768" y="5787083"/>
            <a:ext cx="198246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http/tcp/udp</a:t>
            </a:r>
          </a:p>
        </p:txBody>
      </p:sp>
      <p:sp>
        <p:nvSpPr>
          <p:cNvPr id="373" name="Shape 373"/>
          <p:cNvSpPr/>
          <p:nvPr/>
        </p:nvSpPr>
        <p:spPr>
          <a:xfrm>
            <a:off x="6827385" y="3336833"/>
            <a:ext cx="1950840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4" name="Shape 374"/>
          <p:cNvSpPr/>
          <p:nvPr/>
        </p:nvSpPr>
        <p:spPr>
          <a:xfrm>
            <a:off x="6827385" y="6053783"/>
            <a:ext cx="1950840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5" name="Shape 375"/>
          <p:cNvSpPr/>
          <p:nvPr/>
        </p:nvSpPr>
        <p:spPr>
          <a:xfrm>
            <a:off x="7089509" y="2720129"/>
            <a:ext cx="111405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render</a:t>
            </a:r>
          </a:p>
        </p:txBody>
      </p:sp>
      <p:sp>
        <p:nvSpPr>
          <p:cNvPr id="376" name="Shape 376"/>
          <p:cNvSpPr/>
          <p:nvPr/>
        </p:nvSpPr>
        <p:spPr>
          <a:xfrm>
            <a:off x="6634467" y="5334481"/>
            <a:ext cx="233667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renderToString</a:t>
            </a:r>
          </a:p>
        </p:txBody>
      </p:sp>
      <p:sp>
        <p:nvSpPr>
          <p:cNvPr id="377" name="Shape 377"/>
          <p:cNvSpPr/>
          <p:nvPr/>
        </p:nvSpPr>
        <p:spPr>
          <a:xfrm>
            <a:off x="8937025" y="2701833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8937025" y="5418783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9" name="Shape 379"/>
          <p:cNvSpPr/>
          <p:nvPr/>
        </p:nvSpPr>
        <p:spPr>
          <a:xfrm>
            <a:off x="9448880" y="3070133"/>
            <a:ext cx="10074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DOM</a:t>
            </a:r>
          </a:p>
        </p:txBody>
      </p:sp>
      <p:sp>
        <p:nvSpPr>
          <p:cNvPr id="380" name="Shape 380"/>
          <p:cNvSpPr/>
          <p:nvPr/>
        </p:nvSpPr>
        <p:spPr>
          <a:xfrm>
            <a:off x="8932633" y="5787083"/>
            <a:ext cx="203995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HTML String</a:t>
            </a:r>
          </a:p>
        </p:txBody>
      </p:sp>
      <p:sp>
        <p:nvSpPr>
          <p:cNvPr id="381" name="Shape 381"/>
          <p:cNvSpPr/>
          <p:nvPr>
            <p:ph type="title" idx="4294967295"/>
          </p:nvPr>
        </p:nvSpPr>
        <p:spPr>
          <a:xfrm>
            <a:off x="355600" y="51881"/>
            <a:ext cx="12293600" cy="2438401"/>
          </a:xfrm>
          <a:prstGeom prst="rect">
            <a:avLst/>
          </a:prstGeom>
        </p:spPr>
        <p:txBody>
          <a:bodyPr/>
          <a:lstStyle/>
          <a:p>
            <a:pPr/>
            <a:r>
              <a:t>JSX</a:t>
            </a:r>
          </a:p>
        </p:txBody>
      </p:sp>
      <p:sp>
        <p:nvSpPr>
          <p:cNvPr id="382" name="Shape 3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Shape 385"/>
          <p:cNvSpPr/>
          <p:nvPr/>
        </p:nvSpPr>
        <p:spPr>
          <a:xfrm>
            <a:off x="6255" y="5293435"/>
            <a:ext cx="554609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6" name="Shape 386"/>
          <p:cNvSpPr/>
          <p:nvPr/>
        </p:nvSpPr>
        <p:spPr>
          <a:xfrm>
            <a:off x="778525" y="4347617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7" name="Shape 387"/>
          <p:cNvSpPr/>
          <p:nvPr/>
        </p:nvSpPr>
        <p:spPr>
          <a:xfrm>
            <a:off x="532511" y="4022977"/>
            <a:ext cx="2382054" cy="1331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8" name="Shape 388"/>
          <p:cNvSpPr/>
          <p:nvPr/>
        </p:nvSpPr>
        <p:spPr>
          <a:xfrm>
            <a:off x="7096796" y="4300197"/>
            <a:ext cx="1890026" cy="1891638"/>
          </a:xfrm>
          <a:prstGeom prst="ellipse">
            <a:avLst/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9" name="Shape 389"/>
          <p:cNvSpPr/>
          <p:nvPr/>
        </p:nvSpPr>
        <p:spPr>
          <a:xfrm>
            <a:off x="6848551" y="4050067"/>
            <a:ext cx="2394754" cy="1268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0" name="Shape 390"/>
          <p:cNvSpPr/>
          <p:nvPr/>
        </p:nvSpPr>
        <p:spPr>
          <a:xfrm>
            <a:off x="3955030" y="4300197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1" name="Shape 391"/>
          <p:cNvSpPr/>
          <p:nvPr/>
        </p:nvSpPr>
        <p:spPr>
          <a:xfrm rot="10800000">
            <a:off x="3670461" y="5202387"/>
            <a:ext cx="2382054" cy="126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2" name="Shape 392"/>
          <p:cNvSpPr/>
          <p:nvPr/>
        </p:nvSpPr>
        <p:spPr>
          <a:xfrm>
            <a:off x="2848112" y="5293435"/>
            <a:ext cx="888202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3" name="Shape 393"/>
          <p:cNvSpPr/>
          <p:nvPr/>
        </p:nvSpPr>
        <p:spPr>
          <a:xfrm>
            <a:off x="6063772" y="5269172"/>
            <a:ext cx="843469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4" name="Shape 394"/>
          <p:cNvSpPr/>
          <p:nvPr/>
        </p:nvSpPr>
        <p:spPr>
          <a:xfrm flipV="1">
            <a:off x="9179083" y="5269172"/>
            <a:ext cx="912098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5" name="Shape 395"/>
          <p:cNvSpPr/>
          <p:nvPr/>
        </p:nvSpPr>
        <p:spPr>
          <a:xfrm>
            <a:off x="751987" y="66297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时代变迁</a:t>
            </a:r>
          </a:p>
        </p:txBody>
      </p:sp>
      <p:sp>
        <p:nvSpPr>
          <p:cNvPr id="396" name="Shape 396"/>
          <p:cNvSpPr/>
          <p:nvPr/>
        </p:nvSpPr>
        <p:spPr>
          <a:xfrm>
            <a:off x="1431766" y="4684972"/>
            <a:ext cx="5835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7" name="Shape 397"/>
          <p:cNvSpPr/>
          <p:nvPr/>
        </p:nvSpPr>
        <p:spPr>
          <a:xfrm>
            <a:off x="4608271" y="4684972"/>
            <a:ext cx="58354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98" name="Shape 398"/>
          <p:cNvSpPr/>
          <p:nvPr/>
        </p:nvSpPr>
        <p:spPr>
          <a:xfrm>
            <a:off x="7741446" y="4661816"/>
            <a:ext cx="5835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99" name="Shape 399"/>
          <p:cNvSpPr/>
          <p:nvPr/>
        </p:nvSpPr>
        <p:spPr>
          <a:xfrm>
            <a:off x="3927555" y="3415636"/>
            <a:ext cx="186786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why react</a:t>
            </a:r>
          </a:p>
        </p:txBody>
      </p:sp>
      <p:sp>
        <p:nvSpPr>
          <p:cNvPr id="400" name="Shape 400"/>
          <p:cNvSpPr/>
          <p:nvPr/>
        </p:nvSpPr>
        <p:spPr>
          <a:xfrm>
            <a:off x="7074375" y="661723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性能优化</a:t>
            </a:r>
          </a:p>
        </p:txBody>
      </p:sp>
      <p:sp>
        <p:nvSpPr>
          <p:cNvPr id="401" name="Shape 401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402" name="Shape 402"/>
          <p:cNvSpPr/>
          <p:nvPr/>
        </p:nvSpPr>
        <p:spPr>
          <a:xfrm>
            <a:off x="10272655" y="4323354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3" name="Shape 403"/>
          <p:cNvSpPr/>
          <p:nvPr/>
        </p:nvSpPr>
        <p:spPr>
          <a:xfrm rot="10800000">
            <a:off x="10026639" y="5202529"/>
            <a:ext cx="2382054" cy="1255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4" name="Shape 404"/>
          <p:cNvSpPr/>
          <p:nvPr/>
        </p:nvSpPr>
        <p:spPr>
          <a:xfrm>
            <a:off x="10874620" y="4661816"/>
            <a:ext cx="58354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05" name="Shape 405"/>
          <p:cNvSpPr/>
          <p:nvPr/>
        </p:nvSpPr>
        <p:spPr>
          <a:xfrm>
            <a:off x="12344154" y="5233316"/>
            <a:ext cx="643509" cy="1270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6" name="Shape 406"/>
          <p:cNvSpPr/>
          <p:nvPr/>
        </p:nvSpPr>
        <p:spPr>
          <a:xfrm>
            <a:off x="10246118" y="3358486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柔性可用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NOW直播</a:t>
            </a:r>
          </a:p>
        </p:txBody>
      </p:sp>
      <p:pic>
        <p:nvPicPr>
          <p:cNvPr id="129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7989" y="472694"/>
            <a:ext cx="4954621" cy="880821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" name="Shape 131"/>
          <p:cNvSpPr/>
          <p:nvPr/>
        </p:nvSpPr>
        <p:spPr>
          <a:xfrm>
            <a:off x="1974850" y="5254956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素人直播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3323" t="5312" r="22263" b="8357"/>
          <a:stretch>
            <a:fillRect/>
          </a:stretch>
        </p:blipFill>
        <p:spPr>
          <a:xfrm>
            <a:off x="3870349" y="1318370"/>
            <a:ext cx="5264102" cy="711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575" fill="norm" stroke="1" extrusionOk="0">
                <a:moveTo>
                  <a:pt x="10828" y="1"/>
                </a:moveTo>
                <a:cubicBezTo>
                  <a:pt x="10650" y="5"/>
                  <a:pt x="10494" y="16"/>
                  <a:pt x="10364" y="35"/>
                </a:cubicBezTo>
                <a:cubicBezTo>
                  <a:pt x="10120" y="70"/>
                  <a:pt x="9714" y="115"/>
                  <a:pt x="9461" y="136"/>
                </a:cubicBezTo>
                <a:cubicBezTo>
                  <a:pt x="8935" y="179"/>
                  <a:pt x="8242" y="284"/>
                  <a:pt x="7996" y="357"/>
                </a:cubicBezTo>
                <a:cubicBezTo>
                  <a:pt x="7904" y="385"/>
                  <a:pt x="7732" y="422"/>
                  <a:pt x="7617" y="440"/>
                </a:cubicBezTo>
                <a:cubicBezTo>
                  <a:pt x="7153" y="514"/>
                  <a:pt x="6055" y="1027"/>
                  <a:pt x="5440" y="1457"/>
                </a:cubicBezTo>
                <a:cubicBezTo>
                  <a:pt x="4204" y="2321"/>
                  <a:pt x="3195" y="3745"/>
                  <a:pt x="2841" y="5123"/>
                </a:cubicBezTo>
                <a:cubicBezTo>
                  <a:pt x="2698" y="5679"/>
                  <a:pt x="2648" y="7294"/>
                  <a:pt x="2758" y="7802"/>
                </a:cubicBezTo>
                <a:cubicBezTo>
                  <a:pt x="2924" y="8567"/>
                  <a:pt x="2950" y="8508"/>
                  <a:pt x="2300" y="8840"/>
                </a:cubicBezTo>
                <a:cubicBezTo>
                  <a:pt x="1201" y="9400"/>
                  <a:pt x="498" y="10156"/>
                  <a:pt x="253" y="11043"/>
                </a:cubicBezTo>
                <a:cubicBezTo>
                  <a:pt x="196" y="11248"/>
                  <a:pt x="115" y="11481"/>
                  <a:pt x="73" y="11560"/>
                </a:cubicBezTo>
                <a:cubicBezTo>
                  <a:pt x="23" y="11655"/>
                  <a:pt x="-1" y="11937"/>
                  <a:pt x="0" y="12236"/>
                </a:cubicBezTo>
                <a:cubicBezTo>
                  <a:pt x="1" y="12536"/>
                  <a:pt x="27" y="12853"/>
                  <a:pt x="78" y="13021"/>
                </a:cubicBezTo>
                <a:cubicBezTo>
                  <a:pt x="122" y="13167"/>
                  <a:pt x="201" y="13497"/>
                  <a:pt x="254" y="13754"/>
                </a:cubicBezTo>
                <a:cubicBezTo>
                  <a:pt x="349" y="14219"/>
                  <a:pt x="530" y="14794"/>
                  <a:pt x="656" y="15032"/>
                </a:cubicBezTo>
                <a:cubicBezTo>
                  <a:pt x="1032" y="15748"/>
                  <a:pt x="1700" y="16439"/>
                  <a:pt x="2345" y="16784"/>
                </a:cubicBezTo>
                <a:cubicBezTo>
                  <a:pt x="2574" y="16906"/>
                  <a:pt x="2761" y="17039"/>
                  <a:pt x="2761" y="17079"/>
                </a:cubicBezTo>
                <a:cubicBezTo>
                  <a:pt x="2763" y="17240"/>
                  <a:pt x="3184" y="17808"/>
                  <a:pt x="3483" y="18055"/>
                </a:cubicBezTo>
                <a:cubicBezTo>
                  <a:pt x="3780" y="18299"/>
                  <a:pt x="4683" y="18803"/>
                  <a:pt x="4825" y="18803"/>
                </a:cubicBezTo>
                <a:cubicBezTo>
                  <a:pt x="4926" y="18803"/>
                  <a:pt x="5358" y="19131"/>
                  <a:pt x="5358" y="19207"/>
                </a:cubicBezTo>
                <a:cubicBezTo>
                  <a:pt x="5358" y="19245"/>
                  <a:pt x="5221" y="19373"/>
                  <a:pt x="5056" y="19491"/>
                </a:cubicBezTo>
                <a:cubicBezTo>
                  <a:pt x="4382" y="19974"/>
                  <a:pt x="4488" y="20125"/>
                  <a:pt x="5754" y="20492"/>
                </a:cubicBezTo>
                <a:cubicBezTo>
                  <a:pt x="6089" y="20589"/>
                  <a:pt x="7577" y="20890"/>
                  <a:pt x="8163" y="20979"/>
                </a:cubicBezTo>
                <a:cubicBezTo>
                  <a:pt x="8745" y="21068"/>
                  <a:pt x="9231" y="21146"/>
                  <a:pt x="9733" y="21231"/>
                </a:cubicBezTo>
                <a:cubicBezTo>
                  <a:pt x="9928" y="21264"/>
                  <a:pt x="10353" y="21308"/>
                  <a:pt x="10676" y="21329"/>
                </a:cubicBezTo>
                <a:cubicBezTo>
                  <a:pt x="11000" y="21351"/>
                  <a:pt x="11509" y="21421"/>
                  <a:pt x="11808" y="21486"/>
                </a:cubicBezTo>
                <a:cubicBezTo>
                  <a:pt x="12080" y="21545"/>
                  <a:pt x="12416" y="21575"/>
                  <a:pt x="12724" y="21575"/>
                </a:cubicBezTo>
                <a:cubicBezTo>
                  <a:pt x="13031" y="21575"/>
                  <a:pt x="13309" y="21545"/>
                  <a:pt x="13468" y="21486"/>
                </a:cubicBezTo>
                <a:cubicBezTo>
                  <a:pt x="13544" y="21458"/>
                  <a:pt x="13812" y="21367"/>
                  <a:pt x="14066" y="21286"/>
                </a:cubicBezTo>
                <a:cubicBezTo>
                  <a:pt x="14764" y="21063"/>
                  <a:pt x="15406" y="20573"/>
                  <a:pt x="15406" y="20265"/>
                </a:cubicBezTo>
                <a:cubicBezTo>
                  <a:pt x="15406" y="20223"/>
                  <a:pt x="15460" y="20156"/>
                  <a:pt x="15525" y="20115"/>
                </a:cubicBezTo>
                <a:cubicBezTo>
                  <a:pt x="15619" y="20057"/>
                  <a:pt x="15738" y="20082"/>
                  <a:pt x="16097" y="20232"/>
                </a:cubicBezTo>
                <a:cubicBezTo>
                  <a:pt x="16494" y="20399"/>
                  <a:pt x="16631" y="20422"/>
                  <a:pt x="17197" y="20422"/>
                </a:cubicBezTo>
                <a:cubicBezTo>
                  <a:pt x="17872" y="20422"/>
                  <a:pt x="18129" y="20360"/>
                  <a:pt x="18651" y="20070"/>
                </a:cubicBezTo>
                <a:cubicBezTo>
                  <a:pt x="19036" y="19855"/>
                  <a:pt x="19169" y="19624"/>
                  <a:pt x="19227" y="19069"/>
                </a:cubicBezTo>
                <a:cubicBezTo>
                  <a:pt x="19255" y="18802"/>
                  <a:pt x="19330" y="18521"/>
                  <a:pt x="19394" y="18446"/>
                </a:cubicBezTo>
                <a:cubicBezTo>
                  <a:pt x="19563" y="18244"/>
                  <a:pt x="19536" y="17990"/>
                  <a:pt x="19329" y="17826"/>
                </a:cubicBezTo>
                <a:lnTo>
                  <a:pt x="19148" y="17682"/>
                </a:lnTo>
                <a:lnTo>
                  <a:pt x="19336" y="17410"/>
                </a:lnTo>
                <a:cubicBezTo>
                  <a:pt x="19439" y="17260"/>
                  <a:pt x="19511" y="17060"/>
                  <a:pt x="19496" y="16964"/>
                </a:cubicBezTo>
                <a:cubicBezTo>
                  <a:pt x="19471" y="16807"/>
                  <a:pt x="19417" y="16780"/>
                  <a:pt x="18939" y="16690"/>
                </a:cubicBezTo>
                <a:cubicBezTo>
                  <a:pt x="18348" y="16578"/>
                  <a:pt x="18252" y="16496"/>
                  <a:pt x="18096" y="15967"/>
                </a:cubicBezTo>
                <a:cubicBezTo>
                  <a:pt x="17860" y="15166"/>
                  <a:pt x="17864" y="15144"/>
                  <a:pt x="18235" y="14889"/>
                </a:cubicBezTo>
                <a:cubicBezTo>
                  <a:pt x="18649" y="14604"/>
                  <a:pt x="18737" y="14291"/>
                  <a:pt x="18591" y="13619"/>
                </a:cubicBezTo>
                <a:cubicBezTo>
                  <a:pt x="18475" y="13087"/>
                  <a:pt x="18413" y="12926"/>
                  <a:pt x="18026" y="12151"/>
                </a:cubicBezTo>
                <a:cubicBezTo>
                  <a:pt x="17868" y="11834"/>
                  <a:pt x="17751" y="11513"/>
                  <a:pt x="17766" y="11437"/>
                </a:cubicBezTo>
                <a:cubicBezTo>
                  <a:pt x="17785" y="11339"/>
                  <a:pt x="17959" y="11235"/>
                  <a:pt x="18366" y="11075"/>
                </a:cubicBezTo>
                <a:cubicBezTo>
                  <a:pt x="19064" y="10801"/>
                  <a:pt x="20005" y="10178"/>
                  <a:pt x="20376" y="9744"/>
                </a:cubicBezTo>
                <a:cubicBezTo>
                  <a:pt x="20696" y="9371"/>
                  <a:pt x="21204" y="8447"/>
                  <a:pt x="21351" y="7972"/>
                </a:cubicBezTo>
                <a:cubicBezTo>
                  <a:pt x="21599" y="7169"/>
                  <a:pt x="21441" y="5610"/>
                  <a:pt x="21009" y="4599"/>
                </a:cubicBezTo>
                <a:cubicBezTo>
                  <a:pt x="20299" y="2935"/>
                  <a:pt x="18371" y="1507"/>
                  <a:pt x="15783" y="726"/>
                </a:cubicBezTo>
                <a:cubicBezTo>
                  <a:pt x="14365" y="298"/>
                  <a:pt x="12075" y="-25"/>
                  <a:pt x="10828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09" name="Shape 4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RTT</a:t>
            </a:r>
          </a:p>
        </p:txBody>
      </p:sp>
      <p:sp>
        <p:nvSpPr>
          <p:cNvPr id="412" name="Shape 4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RTT 表示 Round-Trip Time，即“往返时延”，表示从发送端发送数据开始，到发送端收到来自接收端的确认（接收端收到数据后便立即发送确认），总共经历的时延。</a:t>
            </a:r>
          </a:p>
        </p:txBody>
      </p:sp>
      <p:sp>
        <p:nvSpPr>
          <p:cNvPr id="413" name="Shape 4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1820058" y="266777"/>
            <a:ext cx="1854201" cy="18542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request</a:t>
            </a:r>
          </a:p>
        </p:txBody>
      </p:sp>
      <p:sp>
        <p:nvSpPr>
          <p:cNvPr id="416" name="Shape 416"/>
          <p:cNvSpPr/>
          <p:nvPr/>
        </p:nvSpPr>
        <p:spPr>
          <a:xfrm flipV="1">
            <a:off x="2747158" y="2150115"/>
            <a:ext cx="1" cy="7336708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7" name="Shape 417"/>
          <p:cNvSpPr/>
          <p:nvPr/>
        </p:nvSpPr>
        <p:spPr>
          <a:xfrm flipV="1">
            <a:off x="10218638" y="2150115"/>
            <a:ext cx="1" cy="7336707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8" name="Shape 418"/>
          <p:cNvSpPr/>
          <p:nvPr/>
        </p:nvSpPr>
        <p:spPr>
          <a:xfrm>
            <a:off x="2778354" y="2252602"/>
            <a:ext cx="7450078" cy="1469599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9" name="Shape 419"/>
          <p:cNvSpPr/>
          <p:nvPr/>
        </p:nvSpPr>
        <p:spPr>
          <a:xfrm flipH="1">
            <a:off x="2823161" y="3889615"/>
            <a:ext cx="7356086" cy="1385735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0" name="Shape 420"/>
          <p:cNvSpPr/>
          <p:nvPr/>
        </p:nvSpPr>
        <p:spPr>
          <a:xfrm>
            <a:off x="6008360" y="2161042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第一次握手</a:t>
            </a:r>
          </a:p>
        </p:txBody>
      </p:sp>
      <p:sp>
        <p:nvSpPr>
          <p:cNvPr id="421" name="Shape 421"/>
          <p:cNvSpPr/>
          <p:nvPr/>
        </p:nvSpPr>
        <p:spPr>
          <a:xfrm>
            <a:off x="4992170" y="3876434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第二次握手</a:t>
            </a:r>
          </a:p>
        </p:txBody>
      </p:sp>
      <p:sp>
        <p:nvSpPr>
          <p:cNvPr id="422" name="Shape 422"/>
          <p:cNvSpPr/>
          <p:nvPr/>
        </p:nvSpPr>
        <p:spPr>
          <a:xfrm>
            <a:off x="1009516" y="2296055"/>
            <a:ext cx="1652360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3" name="Shape 423"/>
          <p:cNvSpPr/>
          <p:nvPr/>
        </p:nvSpPr>
        <p:spPr>
          <a:xfrm>
            <a:off x="1009516" y="5268868"/>
            <a:ext cx="1652360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4" name="Shape 424"/>
          <p:cNvSpPr/>
          <p:nvPr/>
        </p:nvSpPr>
        <p:spPr>
          <a:xfrm flipH="1">
            <a:off x="1835696" y="2281727"/>
            <a:ext cx="1" cy="1007260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5" name="Shape 425"/>
          <p:cNvSpPr/>
          <p:nvPr/>
        </p:nvSpPr>
        <p:spPr>
          <a:xfrm flipH="1">
            <a:off x="1835696" y="4257290"/>
            <a:ext cx="1" cy="1007260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6" name="Shape 426"/>
          <p:cNvSpPr/>
          <p:nvPr/>
        </p:nvSpPr>
        <p:spPr>
          <a:xfrm>
            <a:off x="1456612" y="3506438"/>
            <a:ext cx="7581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RTT</a:t>
            </a:r>
          </a:p>
        </p:txBody>
      </p:sp>
      <p:sp>
        <p:nvSpPr>
          <p:cNvPr id="427" name="Shape 427"/>
          <p:cNvSpPr/>
          <p:nvPr/>
        </p:nvSpPr>
        <p:spPr>
          <a:xfrm>
            <a:off x="2834899" y="5322708"/>
            <a:ext cx="7450078" cy="146960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8" name="Shape 428"/>
          <p:cNvSpPr/>
          <p:nvPr/>
        </p:nvSpPr>
        <p:spPr>
          <a:xfrm flipH="1">
            <a:off x="2879706" y="6959721"/>
            <a:ext cx="7356086" cy="1385735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9" name="Shape 429"/>
          <p:cNvSpPr/>
          <p:nvPr/>
        </p:nvSpPr>
        <p:spPr>
          <a:xfrm>
            <a:off x="6064904" y="5231148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第三次握手</a:t>
            </a:r>
          </a:p>
        </p:txBody>
      </p:sp>
      <p:sp>
        <p:nvSpPr>
          <p:cNvPr id="430" name="Shape 430"/>
          <p:cNvSpPr/>
          <p:nvPr/>
        </p:nvSpPr>
        <p:spPr>
          <a:xfrm>
            <a:off x="4611170" y="6947684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服务器返回数据</a:t>
            </a:r>
          </a:p>
        </p:txBody>
      </p:sp>
      <p:sp>
        <p:nvSpPr>
          <p:cNvPr id="431" name="Shape 431"/>
          <p:cNvSpPr/>
          <p:nvPr/>
        </p:nvSpPr>
        <p:spPr>
          <a:xfrm>
            <a:off x="1009516" y="8301980"/>
            <a:ext cx="1652360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2" name="Shape 432"/>
          <p:cNvSpPr/>
          <p:nvPr/>
        </p:nvSpPr>
        <p:spPr>
          <a:xfrm flipH="1">
            <a:off x="1835696" y="5314839"/>
            <a:ext cx="1" cy="1007260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3" name="Shape 433"/>
          <p:cNvSpPr/>
          <p:nvPr/>
        </p:nvSpPr>
        <p:spPr>
          <a:xfrm flipH="1">
            <a:off x="1835696" y="7290402"/>
            <a:ext cx="1" cy="1007260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4" name="Shape 434"/>
          <p:cNvSpPr/>
          <p:nvPr/>
        </p:nvSpPr>
        <p:spPr>
          <a:xfrm>
            <a:off x="1456612" y="6539550"/>
            <a:ext cx="7581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RTT</a:t>
            </a:r>
          </a:p>
        </p:txBody>
      </p:sp>
      <p:sp>
        <p:nvSpPr>
          <p:cNvPr id="435" name="Shape 435"/>
          <p:cNvSpPr/>
          <p:nvPr/>
        </p:nvSpPr>
        <p:spPr>
          <a:xfrm>
            <a:off x="5511348" y="8663776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更多往返</a:t>
            </a:r>
          </a:p>
        </p:txBody>
      </p:sp>
      <p:sp>
        <p:nvSpPr>
          <p:cNvPr id="436" name="Shape 436"/>
          <p:cNvSpPr/>
          <p:nvPr/>
        </p:nvSpPr>
        <p:spPr>
          <a:xfrm>
            <a:off x="4944189" y="703585"/>
            <a:ext cx="27476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TCP三次握手</a:t>
            </a:r>
          </a:p>
        </p:txBody>
      </p:sp>
      <p:sp>
        <p:nvSpPr>
          <p:cNvPr id="437" name="Shape 437"/>
          <p:cNvSpPr/>
          <p:nvPr/>
        </p:nvSpPr>
        <p:spPr>
          <a:xfrm>
            <a:off x="9291555" y="266777"/>
            <a:ext cx="1854167" cy="18542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response</a:t>
            </a:r>
          </a:p>
        </p:txBody>
      </p:sp>
      <p:sp>
        <p:nvSpPr>
          <p:cNvPr id="438" name="Shape 4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3868663" y="1579743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</a:t>
            </a:r>
          </a:p>
        </p:txBody>
      </p:sp>
      <p:sp>
        <p:nvSpPr>
          <p:cNvPr id="441" name="Shape 441"/>
          <p:cNvSpPr/>
          <p:nvPr/>
        </p:nvSpPr>
        <p:spPr>
          <a:xfrm>
            <a:off x="234630" y="1579743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open</a:t>
            </a:r>
          </a:p>
        </p:txBody>
      </p:sp>
      <p:sp>
        <p:nvSpPr>
          <p:cNvPr id="442" name="Shape 442"/>
          <p:cNvSpPr/>
          <p:nvPr/>
        </p:nvSpPr>
        <p:spPr>
          <a:xfrm>
            <a:off x="7262673" y="1579743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拉取js</a:t>
            </a:r>
          </a:p>
        </p:txBody>
      </p:sp>
      <p:sp>
        <p:nvSpPr>
          <p:cNvPr id="443" name="Shape 443"/>
          <p:cNvSpPr/>
          <p:nvPr/>
        </p:nvSpPr>
        <p:spPr>
          <a:xfrm>
            <a:off x="10656684" y="1579743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js解析</a:t>
            </a:r>
          </a:p>
        </p:txBody>
      </p:sp>
      <p:sp>
        <p:nvSpPr>
          <p:cNvPr id="444" name="Shape 444"/>
          <p:cNvSpPr/>
          <p:nvPr/>
        </p:nvSpPr>
        <p:spPr>
          <a:xfrm>
            <a:off x="10656684" y="6154130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AJAX</a:t>
            </a:r>
          </a:p>
        </p:txBody>
      </p:sp>
      <p:sp>
        <p:nvSpPr>
          <p:cNvPr id="445" name="Shape 445"/>
          <p:cNvSpPr/>
          <p:nvPr/>
        </p:nvSpPr>
        <p:spPr>
          <a:xfrm>
            <a:off x="6627657" y="5235357"/>
            <a:ext cx="2995155" cy="939801"/>
          </a:xfrm>
          <a:prstGeom prst="roundRect">
            <a:avLst>
              <a:gd name="adj" fmla="val 2703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拉取数据-1</a:t>
            </a:r>
          </a:p>
        </p:txBody>
      </p:sp>
      <p:sp>
        <p:nvSpPr>
          <p:cNvPr id="446" name="Shape 446"/>
          <p:cNvSpPr/>
          <p:nvPr/>
        </p:nvSpPr>
        <p:spPr>
          <a:xfrm>
            <a:off x="2665295" y="1922345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7" name="Shape 447"/>
          <p:cNvSpPr/>
          <p:nvPr/>
        </p:nvSpPr>
        <p:spPr>
          <a:xfrm>
            <a:off x="6260354" y="1922345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9573328" y="1922345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9" name="Shape 449"/>
          <p:cNvSpPr/>
          <p:nvPr/>
        </p:nvSpPr>
        <p:spPr>
          <a:xfrm rot="5400000">
            <a:off x="10773626" y="4209538"/>
            <a:ext cx="1879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0" name="Shape 450"/>
          <p:cNvSpPr/>
          <p:nvPr/>
        </p:nvSpPr>
        <p:spPr>
          <a:xfrm rot="10800000">
            <a:off x="9622811" y="6649473"/>
            <a:ext cx="984720" cy="984719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1" name="Shape 451"/>
          <p:cNvSpPr/>
          <p:nvPr/>
        </p:nvSpPr>
        <p:spPr>
          <a:xfrm rot="10800000">
            <a:off x="5536703" y="6627652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2" name="Shape 452"/>
          <p:cNvSpPr/>
          <p:nvPr/>
        </p:nvSpPr>
        <p:spPr>
          <a:xfrm>
            <a:off x="6576457" y="6651752"/>
            <a:ext cx="2997201" cy="936521"/>
          </a:xfrm>
          <a:prstGeom prst="roundRect">
            <a:avLst>
              <a:gd name="adj" fmla="val 27129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拉取数据-2</a:t>
            </a:r>
          </a:p>
        </p:txBody>
      </p:sp>
      <p:sp>
        <p:nvSpPr>
          <p:cNvPr id="453" name="Shape 453"/>
          <p:cNvSpPr/>
          <p:nvPr/>
        </p:nvSpPr>
        <p:spPr>
          <a:xfrm>
            <a:off x="6626634" y="7989051"/>
            <a:ext cx="2997201" cy="939801"/>
          </a:xfrm>
          <a:prstGeom prst="roundRect">
            <a:avLst>
              <a:gd name="adj" fmla="val 2703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拉取数据-3</a:t>
            </a:r>
          </a:p>
        </p:txBody>
      </p:sp>
      <p:sp>
        <p:nvSpPr>
          <p:cNvPr id="454" name="Shape 454"/>
          <p:cNvSpPr/>
          <p:nvPr/>
        </p:nvSpPr>
        <p:spPr>
          <a:xfrm rot="12480000">
            <a:off x="9616088" y="5460287"/>
            <a:ext cx="999062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5" name="Shape 455"/>
          <p:cNvSpPr/>
          <p:nvPr/>
        </p:nvSpPr>
        <p:spPr>
          <a:xfrm rot="9360000">
            <a:off x="9597842" y="7871339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6" name="Shape 456"/>
          <p:cNvSpPr/>
          <p:nvPr/>
        </p:nvSpPr>
        <p:spPr>
          <a:xfrm rot="9360000">
            <a:off x="5514674" y="5383389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7" name="Shape 457"/>
          <p:cNvSpPr/>
          <p:nvPr/>
        </p:nvSpPr>
        <p:spPr>
          <a:xfrm rot="12480000">
            <a:off x="5511277" y="7862727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8" name="Shape 458"/>
          <p:cNvSpPr/>
          <p:nvPr/>
        </p:nvSpPr>
        <p:spPr>
          <a:xfrm>
            <a:off x="3322317" y="6306871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browser render</a:t>
            </a:r>
          </a:p>
        </p:txBody>
      </p:sp>
      <p:sp>
        <p:nvSpPr>
          <p:cNvPr id="459" name="Shape 459"/>
          <p:cNvSpPr/>
          <p:nvPr/>
        </p:nvSpPr>
        <p:spPr>
          <a:xfrm>
            <a:off x="234630" y="6306871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页面展示可用</a:t>
            </a:r>
          </a:p>
        </p:txBody>
      </p:sp>
      <p:sp>
        <p:nvSpPr>
          <p:cNvPr id="460" name="Shape 460"/>
          <p:cNvSpPr/>
          <p:nvPr/>
        </p:nvSpPr>
        <p:spPr>
          <a:xfrm rot="10800000">
            <a:off x="2361411" y="6649473"/>
            <a:ext cx="839761" cy="984719"/>
          </a:xfrm>
          <a:prstGeom prst="rightArrow">
            <a:avLst>
              <a:gd name="adj1" fmla="val 22000"/>
              <a:gd name="adj2" fmla="val 47826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1" name="Shape 461"/>
          <p:cNvSpPr/>
          <p:nvPr/>
        </p:nvSpPr>
        <p:spPr>
          <a:xfrm>
            <a:off x="2355849" y="246861"/>
            <a:ext cx="8293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/>
            <a:r>
              <a:t>前后端开始分离，异步加载数据</a:t>
            </a:r>
          </a:p>
        </p:txBody>
      </p:sp>
      <p:sp>
        <p:nvSpPr>
          <p:cNvPr id="462" name="Shape 462"/>
          <p:cNvSpPr/>
          <p:nvPr/>
        </p:nvSpPr>
        <p:spPr>
          <a:xfrm>
            <a:off x="6861242" y="1117177"/>
            <a:ext cx="2983940" cy="2419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84"/>
                </a:moveTo>
                <a:lnTo>
                  <a:pt x="108" y="56"/>
                </a:lnTo>
                <a:lnTo>
                  <a:pt x="21492" y="0"/>
                </a:lnTo>
                <a:lnTo>
                  <a:pt x="21600" y="21600"/>
                </a:lnTo>
                <a:lnTo>
                  <a:pt x="0" y="21484"/>
                </a:lnTo>
                <a:close/>
              </a:path>
            </a:pathLst>
          </a:custGeom>
          <a:ln w="127000">
            <a:solidFill>
              <a:srgbClr val="AB180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3" name="Shape 463"/>
          <p:cNvSpPr/>
          <p:nvPr/>
        </p:nvSpPr>
        <p:spPr>
          <a:xfrm>
            <a:off x="6280388" y="4559478"/>
            <a:ext cx="3689693" cy="4746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84"/>
                </a:moveTo>
                <a:lnTo>
                  <a:pt x="108" y="56"/>
                </a:lnTo>
                <a:lnTo>
                  <a:pt x="21492" y="0"/>
                </a:lnTo>
                <a:lnTo>
                  <a:pt x="21600" y="21600"/>
                </a:lnTo>
                <a:lnTo>
                  <a:pt x="0" y="21484"/>
                </a:lnTo>
                <a:close/>
              </a:path>
            </a:pathLst>
          </a:custGeom>
          <a:ln w="127000">
            <a:solidFill>
              <a:srgbClr val="AB180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4" name="Shape 464"/>
          <p:cNvSpPr/>
          <p:nvPr/>
        </p:nvSpPr>
        <p:spPr>
          <a:xfrm>
            <a:off x="2800660" y="2008821"/>
            <a:ext cx="2272320" cy="1270001"/>
          </a:xfrm>
          <a:prstGeom prst="roundRect">
            <a:avLst>
              <a:gd name="adj" fmla="val 15000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 * RTT</a:t>
            </a:r>
          </a:p>
        </p:txBody>
      </p:sp>
      <p:sp>
        <p:nvSpPr>
          <p:cNvPr id="465" name="Shape 465"/>
          <p:cNvSpPr/>
          <p:nvPr/>
        </p:nvSpPr>
        <p:spPr>
          <a:xfrm>
            <a:off x="5254439" y="2151462"/>
            <a:ext cx="1412565" cy="984720"/>
          </a:xfrm>
          <a:prstGeom prst="rightArrow">
            <a:avLst>
              <a:gd name="adj1" fmla="val 32000"/>
              <a:gd name="adj2" fmla="val 82541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6" name="Shape 466"/>
          <p:cNvSpPr/>
          <p:nvPr/>
        </p:nvSpPr>
        <p:spPr>
          <a:xfrm>
            <a:off x="2270934" y="4689757"/>
            <a:ext cx="2272320" cy="1270001"/>
          </a:xfrm>
          <a:prstGeom prst="roundRect">
            <a:avLst>
              <a:gd name="adj" fmla="val 15000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 * RTT</a:t>
            </a:r>
          </a:p>
        </p:txBody>
      </p:sp>
      <p:sp>
        <p:nvSpPr>
          <p:cNvPr id="467" name="Shape 467"/>
          <p:cNvSpPr/>
          <p:nvPr/>
        </p:nvSpPr>
        <p:spPr>
          <a:xfrm>
            <a:off x="4724713" y="4832397"/>
            <a:ext cx="1412565" cy="984720"/>
          </a:xfrm>
          <a:prstGeom prst="rightArrow">
            <a:avLst>
              <a:gd name="adj1" fmla="val 32000"/>
              <a:gd name="adj2" fmla="val 82541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8" name="Shape 4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3748652" y="2234347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471" name="Shape 471"/>
          <p:cNvSpPr/>
          <p:nvPr/>
        </p:nvSpPr>
        <p:spPr>
          <a:xfrm>
            <a:off x="354641" y="2234347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open</a:t>
            </a:r>
          </a:p>
        </p:txBody>
      </p:sp>
      <p:sp>
        <p:nvSpPr>
          <p:cNvPr id="472" name="Shape 472"/>
          <p:cNvSpPr/>
          <p:nvPr/>
        </p:nvSpPr>
        <p:spPr>
          <a:xfrm>
            <a:off x="7142663" y="2234347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</a:t>
            </a:r>
          </a:p>
        </p:txBody>
      </p:sp>
      <p:sp>
        <p:nvSpPr>
          <p:cNvPr id="473" name="Shape 473"/>
          <p:cNvSpPr/>
          <p:nvPr/>
        </p:nvSpPr>
        <p:spPr>
          <a:xfrm>
            <a:off x="10536674" y="2234347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server render</a:t>
            </a:r>
          </a:p>
        </p:txBody>
      </p:sp>
      <p:sp>
        <p:nvSpPr>
          <p:cNvPr id="474" name="Shape 474"/>
          <p:cNvSpPr/>
          <p:nvPr/>
        </p:nvSpPr>
        <p:spPr>
          <a:xfrm>
            <a:off x="10536674" y="6154130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页面展示</a:t>
            </a:r>
          </a:p>
        </p:txBody>
      </p:sp>
      <p:sp>
        <p:nvSpPr>
          <p:cNvPr id="475" name="Shape 475"/>
          <p:cNvSpPr/>
          <p:nvPr/>
        </p:nvSpPr>
        <p:spPr>
          <a:xfrm>
            <a:off x="7117561" y="6154130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拉取js</a:t>
            </a:r>
          </a:p>
        </p:txBody>
      </p:sp>
      <p:sp>
        <p:nvSpPr>
          <p:cNvPr id="476" name="Shape 476"/>
          <p:cNvSpPr/>
          <p:nvPr/>
        </p:nvSpPr>
        <p:spPr>
          <a:xfrm>
            <a:off x="3678631" y="6157241"/>
            <a:ext cx="2108201" cy="1663701"/>
          </a:xfrm>
          <a:prstGeom prst="roundRect">
            <a:avLst>
              <a:gd name="adj" fmla="val 22775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绑定交互</a:t>
            </a:r>
          </a:p>
        </p:txBody>
      </p:sp>
      <p:sp>
        <p:nvSpPr>
          <p:cNvPr id="477" name="Shape 477"/>
          <p:cNvSpPr/>
          <p:nvPr/>
        </p:nvSpPr>
        <p:spPr>
          <a:xfrm>
            <a:off x="2665295" y="2576949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8" name="Shape 478"/>
          <p:cNvSpPr/>
          <p:nvPr/>
        </p:nvSpPr>
        <p:spPr>
          <a:xfrm>
            <a:off x="6140343" y="2576949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9" name="Shape 479"/>
          <p:cNvSpPr/>
          <p:nvPr/>
        </p:nvSpPr>
        <p:spPr>
          <a:xfrm>
            <a:off x="9453317" y="2576949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0" name="Shape 480"/>
          <p:cNvSpPr/>
          <p:nvPr/>
        </p:nvSpPr>
        <p:spPr>
          <a:xfrm rot="5400000">
            <a:off x="10987822" y="4536840"/>
            <a:ext cx="1211189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1" name="Shape 481"/>
          <p:cNvSpPr/>
          <p:nvPr/>
        </p:nvSpPr>
        <p:spPr>
          <a:xfrm rot="10800000">
            <a:off x="9451911" y="6496731"/>
            <a:ext cx="889001" cy="984720"/>
          </a:xfrm>
          <a:prstGeom prst="rightArrow">
            <a:avLst>
              <a:gd name="adj1" fmla="val 22000"/>
              <a:gd name="adj2" fmla="val 45177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2" name="Shape 482"/>
          <p:cNvSpPr/>
          <p:nvPr/>
        </p:nvSpPr>
        <p:spPr>
          <a:xfrm rot="10800000">
            <a:off x="6007696" y="6496731"/>
            <a:ext cx="889001" cy="984720"/>
          </a:xfrm>
          <a:prstGeom prst="rightArrow">
            <a:avLst>
              <a:gd name="adj1" fmla="val 22000"/>
              <a:gd name="adj2" fmla="val 45177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3" name="Shape 483"/>
          <p:cNvSpPr/>
          <p:nvPr/>
        </p:nvSpPr>
        <p:spPr>
          <a:xfrm>
            <a:off x="2147187" y="289244"/>
            <a:ext cx="8610019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/>
            <a:r>
              <a:t>HTML页面服务器端渲染（直出）</a:t>
            </a:r>
          </a:p>
        </p:txBody>
      </p:sp>
      <p:sp>
        <p:nvSpPr>
          <p:cNvPr id="484" name="Shape 484"/>
          <p:cNvSpPr/>
          <p:nvPr/>
        </p:nvSpPr>
        <p:spPr>
          <a:xfrm>
            <a:off x="354641" y="6154130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页面完全可用</a:t>
            </a:r>
          </a:p>
        </p:txBody>
      </p:sp>
      <p:sp>
        <p:nvSpPr>
          <p:cNvPr id="485" name="Shape 485"/>
          <p:cNvSpPr/>
          <p:nvPr/>
        </p:nvSpPr>
        <p:spPr>
          <a:xfrm rot="10800000">
            <a:off x="2628878" y="6496731"/>
            <a:ext cx="889001" cy="984720"/>
          </a:xfrm>
          <a:prstGeom prst="rightArrow">
            <a:avLst>
              <a:gd name="adj1" fmla="val 22000"/>
              <a:gd name="adj2" fmla="val 45177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6" name="Shape 486"/>
          <p:cNvSpPr/>
          <p:nvPr/>
        </p:nvSpPr>
        <p:spPr>
          <a:xfrm>
            <a:off x="6725877" y="1859742"/>
            <a:ext cx="2983940" cy="2419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84"/>
                </a:moveTo>
                <a:lnTo>
                  <a:pt x="108" y="56"/>
                </a:lnTo>
                <a:lnTo>
                  <a:pt x="21492" y="0"/>
                </a:lnTo>
                <a:lnTo>
                  <a:pt x="21600" y="21600"/>
                </a:lnTo>
                <a:lnTo>
                  <a:pt x="0" y="21484"/>
                </a:lnTo>
                <a:close/>
              </a:path>
            </a:pathLst>
          </a:custGeom>
          <a:ln w="127000">
            <a:solidFill>
              <a:srgbClr val="AB180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7" name="Shape 487"/>
          <p:cNvSpPr/>
          <p:nvPr/>
        </p:nvSpPr>
        <p:spPr>
          <a:xfrm>
            <a:off x="2665295" y="2751387"/>
            <a:ext cx="2272320" cy="1270001"/>
          </a:xfrm>
          <a:prstGeom prst="roundRect">
            <a:avLst>
              <a:gd name="adj" fmla="val 15000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 * RTT_S</a:t>
            </a:r>
          </a:p>
        </p:txBody>
      </p:sp>
      <p:sp>
        <p:nvSpPr>
          <p:cNvPr id="488" name="Shape 488"/>
          <p:cNvSpPr/>
          <p:nvPr/>
        </p:nvSpPr>
        <p:spPr>
          <a:xfrm>
            <a:off x="5119074" y="2894027"/>
            <a:ext cx="1412565" cy="984720"/>
          </a:xfrm>
          <a:prstGeom prst="rightArrow">
            <a:avLst>
              <a:gd name="adj1" fmla="val 32000"/>
              <a:gd name="adj2" fmla="val 82541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9" name="Shape 489"/>
          <p:cNvSpPr/>
          <p:nvPr/>
        </p:nvSpPr>
        <p:spPr>
          <a:xfrm>
            <a:off x="6689459" y="5779525"/>
            <a:ext cx="2983941" cy="2419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84"/>
                </a:moveTo>
                <a:lnTo>
                  <a:pt x="108" y="56"/>
                </a:lnTo>
                <a:lnTo>
                  <a:pt x="21492" y="0"/>
                </a:lnTo>
                <a:lnTo>
                  <a:pt x="21600" y="21600"/>
                </a:lnTo>
                <a:lnTo>
                  <a:pt x="0" y="21484"/>
                </a:lnTo>
                <a:close/>
              </a:path>
            </a:pathLst>
          </a:custGeom>
          <a:ln w="127000">
            <a:solidFill>
              <a:srgbClr val="AB180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90" name="Shape 490"/>
          <p:cNvSpPr/>
          <p:nvPr/>
        </p:nvSpPr>
        <p:spPr>
          <a:xfrm>
            <a:off x="2628878" y="6671169"/>
            <a:ext cx="2272320" cy="1270001"/>
          </a:xfrm>
          <a:prstGeom prst="roundRect">
            <a:avLst>
              <a:gd name="adj" fmla="val 15000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 * RTT</a:t>
            </a:r>
          </a:p>
        </p:txBody>
      </p:sp>
      <p:sp>
        <p:nvSpPr>
          <p:cNvPr id="491" name="Shape 491"/>
          <p:cNvSpPr/>
          <p:nvPr/>
        </p:nvSpPr>
        <p:spPr>
          <a:xfrm>
            <a:off x="5082657" y="6813809"/>
            <a:ext cx="1412565" cy="984720"/>
          </a:xfrm>
          <a:prstGeom prst="rightArrow">
            <a:avLst>
              <a:gd name="adj1" fmla="val 32000"/>
              <a:gd name="adj2" fmla="val 82541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2" name="Shape 4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title"/>
          </p:nvPr>
        </p:nvSpPr>
        <p:spPr>
          <a:xfrm>
            <a:off x="-64831" y="3251200"/>
            <a:ext cx="13004801" cy="3238500"/>
          </a:xfrm>
          <a:prstGeom prst="rect">
            <a:avLst/>
          </a:prstGeom>
        </p:spPr>
        <p:txBody>
          <a:bodyPr/>
          <a:lstStyle/>
          <a:p>
            <a:pPr/>
            <a:r>
              <a:t>内网链路延迟时间(RTT)</a:t>
            </a:r>
          </a:p>
          <a:p>
            <a:pPr/>
            <a:r>
              <a:t>绝对比外网短</a:t>
            </a:r>
          </a:p>
        </p:txBody>
      </p:sp>
      <p:sp>
        <p:nvSpPr>
          <p:cNvPr id="495" name="Shape 49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201608301438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818" y="2171700"/>
            <a:ext cx="3116581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Shape 498"/>
          <p:cNvSpPr/>
          <p:nvPr/>
        </p:nvSpPr>
        <p:spPr>
          <a:xfrm>
            <a:off x="3675422" y="4876800"/>
            <a:ext cx="1056224" cy="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99" name="Shape 499"/>
          <p:cNvSpPr/>
          <p:nvPr/>
        </p:nvSpPr>
        <p:spPr>
          <a:xfrm>
            <a:off x="3796451" y="4168966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1.4s</a:t>
            </a:r>
          </a:p>
        </p:txBody>
      </p:sp>
      <p:sp>
        <p:nvSpPr>
          <p:cNvPr id="500" name="Shape 500"/>
          <p:cNvSpPr/>
          <p:nvPr/>
        </p:nvSpPr>
        <p:spPr>
          <a:xfrm>
            <a:off x="3661314" y="525345"/>
            <a:ext cx="568217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t>完全展示一共用时</a:t>
            </a:r>
            <a:r>
              <a:rPr>
                <a:solidFill>
                  <a:srgbClr val="FF2600"/>
                </a:solidFill>
              </a:rPr>
              <a:t>1.7s</a:t>
            </a:r>
          </a:p>
        </p:txBody>
      </p:sp>
      <p:pic>
        <p:nvPicPr>
          <p:cNvPr id="5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0700" y="2171700"/>
            <a:ext cx="3068473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hape 502"/>
          <p:cNvSpPr/>
          <p:nvPr/>
        </p:nvSpPr>
        <p:spPr>
          <a:xfrm>
            <a:off x="8300990" y="4803553"/>
            <a:ext cx="1056224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3" name="Shape 503"/>
          <p:cNvSpPr/>
          <p:nvPr/>
        </p:nvSpPr>
        <p:spPr>
          <a:xfrm>
            <a:off x="8422019" y="4095720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0.3s</a:t>
            </a:r>
          </a:p>
        </p:txBody>
      </p:sp>
      <p:pic>
        <p:nvPicPr>
          <p:cNvPr id="50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0520" y="2171700"/>
            <a:ext cx="3056984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hape 5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Chart 507"/>
          <p:cNvGraphicFramePr/>
          <p:nvPr/>
        </p:nvGraphicFramePr>
        <p:xfrm>
          <a:off x="708124" y="762000"/>
          <a:ext cx="11521976" cy="82169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08" name="Shape 508"/>
          <p:cNvSpPr/>
          <p:nvPr/>
        </p:nvSpPr>
        <p:spPr>
          <a:xfrm>
            <a:off x="3906230" y="1403635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2.2s</a:t>
            </a:r>
          </a:p>
        </p:txBody>
      </p:sp>
      <p:sp>
        <p:nvSpPr>
          <p:cNvPr id="509" name="Shape 509"/>
          <p:cNvSpPr/>
          <p:nvPr/>
        </p:nvSpPr>
        <p:spPr>
          <a:xfrm>
            <a:off x="8703283" y="3014349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1.7s</a:t>
            </a:r>
          </a:p>
        </p:txBody>
      </p:sp>
      <p:sp>
        <p:nvSpPr>
          <p:cNvPr id="510" name="Shape 5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3323" t="5312" r="22263" b="8357"/>
          <a:stretch>
            <a:fillRect/>
          </a:stretch>
        </p:blipFill>
        <p:spPr>
          <a:xfrm>
            <a:off x="3870349" y="1318370"/>
            <a:ext cx="5264102" cy="711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575" fill="norm" stroke="1" extrusionOk="0">
                <a:moveTo>
                  <a:pt x="10828" y="1"/>
                </a:moveTo>
                <a:cubicBezTo>
                  <a:pt x="10650" y="5"/>
                  <a:pt x="10494" y="16"/>
                  <a:pt x="10364" y="35"/>
                </a:cubicBezTo>
                <a:cubicBezTo>
                  <a:pt x="10120" y="70"/>
                  <a:pt x="9714" y="115"/>
                  <a:pt x="9461" y="136"/>
                </a:cubicBezTo>
                <a:cubicBezTo>
                  <a:pt x="8935" y="179"/>
                  <a:pt x="8242" y="284"/>
                  <a:pt x="7996" y="357"/>
                </a:cubicBezTo>
                <a:cubicBezTo>
                  <a:pt x="7904" y="385"/>
                  <a:pt x="7732" y="422"/>
                  <a:pt x="7617" y="440"/>
                </a:cubicBezTo>
                <a:cubicBezTo>
                  <a:pt x="7153" y="514"/>
                  <a:pt x="6055" y="1027"/>
                  <a:pt x="5440" y="1457"/>
                </a:cubicBezTo>
                <a:cubicBezTo>
                  <a:pt x="4204" y="2321"/>
                  <a:pt x="3195" y="3745"/>
                  <a:pt x="2841" y="5123"/>
                </a:cubicBezTo>
                <a:cubicBezTo>
                  <a:pt x="2698" y="5679"/>
                  <a:pt x="2648" y="7294"/>
                  <a:pt x="2758" y="7802"/>
                </a:cubicBezTo>
                <a:cubicBezTo>
                  <a:pt x="2924" y="8567"/>
                  <a:pt x="2950" y="8508"/>
                  <a:pt x="2300" y="8840"/>
                </a:cubicBezTo>
                <a:cubicBezTo>
                  <a:pt x="1201" y="9400"/>
                  <a:pt x="498" y="10156"/>
                  <a:pt x="253" y="11043"/>
                </a:cubicBezTo>
                <a:cubicBezTo>
                  <a:pt x="196" y="11248"/>
                  <a:pt x="115" y="11481"/>
                  <a:pt x="73" y="11560"/>
                </a:cubicBezTo>
                <a:cubicBezTo>
                  <a:pt x="23" y="11655"/>
                  <a:pt x="-1" y="11937"/>
                  <a:pt x="0" y="12236"/>
                </a:cubicBezTo>
                <a:cubicBezTo>
                  <a:pt x="1" y="12536"/>
                  <a:pt x="27" y="12853"/>
                  <a:pt x="78" y="13021"/>
                </a:cubicBezTo>
                <a:cubicBezTo>
                  <a:pt x="122" y="13167"/>
                  <a:pt x="201" y="13497"/>
                  <a:pt x="254" y="13754"/>
                </a:cubicBezTo>
                <a:cubicBezTo>
                  <a:pt x="349" y="14219"/>
                  <a:pt x="530" y="14794"/>
                  <a:pt x="656" y="15032"/>
                </a:cubicBezTo>
                <a:cubicBezTo>
                  <a:pt x="1032" y="15748"/>
                  <a:pt x="1700" y="16439"/>
                  <a:pt x="2345" y="16784"/>
                </a:cubicBezTo>
                <a:cubicBezTo>
                  <a:pt x="2574" y="16906"/>
                  <a:pt x="2761" y="17039"/>
                  <a:pt x="2761" y="17079"/>
                </a:cubicBezTo>
                <a:cubicBezTo>
                  <a:pt x="2763" y="17240"/>
                  <a:pt x="3184" y="17808"/>
                  <a:pt x="3483" y="18055"/>
                </a:cubicBezTo>
                <a:cubicBezTo>
                  <a:pt x="3780" y="18299"/>
                  <a:pt x="4683" y="18803"/>
                  <a:pt x="4825" y="18803"/>
                </a:cubicBezTo>
                <a:cubicBezTo>
                  <a:pt x="4926" y="18803"/>
                  <a:pt x="5358" y="19131"/>
                  <a:pt x="5358" y="19207"/>
                </a:cubicBezTo>
                <a:cubicBezTo>
                  <a:pt x="5358" y="19245"/>
                  <a:pt x="5221" y="19373"/>
                  <a:pt x="5056" y="19491"/>
                </a:cubicBezTo>
                <a:cubicBezTo>
                  <a:pt x="4382" y="19974"/>
                  <a:pt x="4488" y="20125"/>
                  <a:pt x="5754" y="20492"/>
                </a:cubicBezTo>
                <a:cubicBezTo>
                  <a:pt x="6089" y="20589"/>
                  <a:pt x="7577" y="20890"/>
                  <a:pt x="8163" y="20979"/>
                </a:cubicBezTo>
                <a:cubicBezTo>
                  <a:pt x="8745" y="21068"/>
                  <a:pt x="9231" y="21146"/>
                  <a:pt x="9733" y="21231"/>
                </a:cubicBezTo>
                <a:cubicBezTo>
                  <a:pt x="9928" y="21264"/>
                  <a:pt x="10353" y="21308"/>
                  <a:pt x="10676" y="21329"/>
                </a:cubicBezTo>
                <a:cubicBezTo>
                  <a:pt x="11000" y="21351"/>
                  <a:pt x="11509" y="21421"/>
                  <a:pt x="11808" y="21486"/>
                </a:cubicBezTo>
                <a:cubicBezTo>
                  <a:pt x="12080" y="21545"/>
                  <a:pt x="12416" y="21575"/>
                  <a:pt x="12724" y="21575"/>
                </a:cubicBezTo>
                <a:cubicBezTo>
                  <a:pt x="13031" y="21575"/>
                  <a:pt x="13309" y="21545"/>
                  <a:pt x="13468" y="21486"/>
                </a:cubicBezTo>
                <a:cubicBezTo>
                  <a:pt x="13544" y="21458"/>
                  <a:pt x="13812" y="21367"/>
                  <a:pt x="14066" y="21286"/>
                </a:cubicBezTo>
                <a:cubicBezTo>
                  <a:pt x="14764" y="21063"/>
                  <a:pt x="15406" y="20573"/>
                  <a:pt x="15406" y="20265"/>
                </a:cubicBezTo>
                <a:cubicBezTo>
                  <a:pt x="15406" y="20223"/>
                  <a:pt x="15460" y="20156"/>
                  <a:pt x="15525" y="20115"/>
                </a:cubicBezTo>
                <a:cubicBezTo>
                  <a:pt x="15619" y="20057"/>
                  <a:pt x="15738" y="20082"/>
                  <a:pt x="16097" y="20232"/>
                </a:cubicBezTo>
                <a:cubicBezTo>
                  <a:pt x="16494" y="20399"/>
                  <a:pt x="16631" y="20422"/>
                  <a:pt x="17197" y="20422"/>
                </a:cubicBezTo>
                <a:cubicBezTo>
                  <a:pt x="17872" y="20422"/>
                  <a:pt x="18129" y="20360"/>
                  <a:pt x="18651" y="20070"/>
                </a:cubicBezTo>
                <a:cubicBezTo>
                  <a:pt x="19036" y="19855"/>
                  <a:pt x="19169" y="19624"/>
                  <a:pt x="19227" y="19069"/>
                </a:cubicBezTo>
                <a:cubicBezTo>
                  <a:pt x="19255" y="18802"/>
                  <a:pt x="19330" y="18521"/>
                  <a:pt x="19394" y="18446"/>
                </a:cubicBezTo>
                <a:cubicBezTo>
                  <a:pt x="19563" y="18244"/>
                  <a:pt x="19536" y="17990"/>
                  <a:pt x="19329" y="17826"/>
                </a:cubicBezTo>
                <a:lnTo>
                  <a:pt x="19148" y="17682"/>
                </a:lnTo>
                <a:lnTo>
                  <a:pt x="19336" y="17410"/>
                </a:lnTo>
                <a:cubicBezTo>
                  <a:pt x="19439" y="17260"/>
                  <a:pt x="19511" y="17060"/>
                  <a:pt x="19496" y="16964"/>
                </a:cubicBezTo>
                <a:cubicBezTo>
                  <a:pt x="19471" y="16807"/>
                  <a:pt x="19417" y="16780"/>
                  <a:pt x="18939" y="16690"/>
                </a:cubicBezTo>
                <a:cubicBezTo>
                  <a:pt x="18348" y="16578"/>
                  <a:pt x="18252" y="16496"/>
                  <a:pt x="18096" y="15967"/>
                </a:cubicBezTo>
                <a:cubicBezTo>
                  <a:pt x="17860" y="15166"/>
                  <a:pt x="17864" y="15144"/>
                  <a:pt x="18235" y="14889"/>
                </a:cubicBezTo>
                <a:cubicBezTo>
                  <a:pt x="18649" y="14604"/>
                  <a:pt x="18737" y="14291"/>
                  <a:pt x="18591" y="13619"/>
                </a:cubicBezTo>
                <a:cubicBezTo>
                  <a:pt x="18475" y="13087"/>
                  <a:pt x="18413" y="12926"/>
                  <a:pt x="18026" y="12151"/>
                </a:cubicBezTo>
                <a:cubicBezTo>
                  <a:pt x="17868" y="11834"/>
                  <a:pt x="17751" y="11513"/>
                  <a:pt x="17766" y="11437"/>
                </a:cubicBezTo>
                <a:cubicBezTo>
                  <a:pt x="17785" y="11339"/>
                  <a:pt x="17959" y="11235"/>
                  <a:pt x="18366" y="11075"/>
                </a:cubicBezTo>
                <a:cubicBezTo>
                  <a:pt x="19064" y="10801"/>
                  <a:pt x="20005" y="10178"/>
                  <a:pt x="20376" y="9744"/>
                </a:cubicBezTo>
                <a:cubicBezTo>
                  <a:pt x="20696" y="9371"/>
                  <a:pt x="21204" y="8447"/>
                  <a:pt x="21351" y="7972"/>
                </a:cubicBezTo>
                <a:cubicBezTo>
                  <a:pt x="21599" y="7169"/>
                  <a:pt x="21441" y="5610"/>
                  <a:pt x="21009" y="4599"/>
                </a:cubicBezTo>
                <a:cubicBezTo>
                  <a:pt x="20299" y="2935"/>
                  <a:pt x="18371" y="1507"/>
                  <a:pt x="15783" y="726"/>
                </a:cubicBezTo>
                <a:cubicBezTo>
                  <a:pt x="14365" y="298"/>
                  <a:pt x="12075" y="-25"/>
                  <a:pt x="10828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13" name="Shape 5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浏览器完成页面第一屏渲染的时间，是用户的第一感知，已经成为业界衡量网页速度快慢的首要指标</a:t>
            </a:r>
          </a:p>
        </p:txBody>
      </p:sp>
      <p:sp>
        <p:nvSpPr>
          <p:cNvPr id="516" name="Shape 5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首屏</a:t>
            </a:r>
          </a:p>
        </p:txBody>
      </p:sp>
      <p:pic>
        <p:nvPicPr>
          <p:cNvPr id="51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8130" y="2931768"/>
            <a:ext cx="3062140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0000" y="2931768"/>
            <a:ext cx="3055812" cy="5410201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Shape 5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9735" y="491500"/>
            <a:ext cx="4975867" cy="880821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花样直播</a:t>
            </a:r>
          </a:p>
        </p:txBody>
      </p:sp>
      <p:sp>
        <p:nvSpPr>
          <p:cNvPr id="136" name="Shape 136"/>
          <p:cNvSpPr/>
          <p:nvPr/>
        </p:nvSpPr>
        <p:spPr>
          <a:xfrm>
            <a:off x="1974850" y="5254956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秀场直播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273604" y="1885225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open</a:t>
            </a:r>
          </a:p>
        </p:txBody>
      </p:sp>
      <p:sp>
        <p:nvSpPr>
          <p:cNvPr id="524" name="Shape 524"/>
          <p:cNvSpPr/>
          <p:nvPr/>
        </p:nvSpPr>
        <p:spPr>
          <a:xfrm>
            <a:off x="3667614" y="1885225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首屏数据</a:t>
            </a:r>
          </a:p>
        </p:txBody>
      </p:sp>
      <p:sp>
        <p:nvSpPr>
          <p:cNvPr id="525" name="Shape 525"/>
          <p:cNvSpPr/>
          <p:nvPr/>
        </p:nvSpPr>
        <p:spPr>
          <a:xfrm>
            <a:off x="7061627" y="1885225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server render</a:t>
            </a:r>
          </a:p>
        </p:txBody>
      </p:sp>
      <p:sp>
        <p:nvSpPr>
          <p:cNvPr id="526" name="Shape 526"/>
          <p:cNvSpPr/>
          <p:nvPr/>
        </p:nvSpPr>
        <p:spPr>
          <a:xfrm>
            <a:off x="10455636" y="1885225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首屏展示</a:t>
            </a:r>
          </a:p>
        </p:txBody>
      </p:sp>
      <p:sp>
        <p:nvSpPr>
          <p:cNvPr id="527" name="Shape 527"/>
          <p:cNvSpPr/>
          <p:nvPr/>
        </p:nvSpPr>
        <p:spPr>
          <a:xfrm>
            <a:off x="10455636" y="5761367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拉取js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并解析</a:t>
            </a:r>
          </a:p>
        </p:txBody>
      </p:sp>
      <p:sp>
        <p:nvSpPr>
          <p:cNvPr id="528" name="Shape 528"/>
          <p:cNvSpPr/>
          <p:nvPr/>
        </p:nvSpPr>
        <p:spPr>
          <a:xfrm>
            <a:off x="2584258" y="2227827"/>
            <a:ext cx="886188" cy="984719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9" name="Shape 529"/>
          <p:cNvSpPr/>
          <p:nvPr/>
        </p:nvSpPr>
        <p:spPr>
          <a:xfrm>
            <a:off x="5979676" y="2227827"/>
            <a:ext cx="886189" cy="984719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9372280" y="2227827"/>
            <a:ext cx="886188" cy="984719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1" name="Shape 531"/>
          <p:cNvSpPr/>
          <p:nvPr/>
        </p:nvSpPr>
        <p:spPr>
          <a:xfrm rot="5400000">
            <a:off x="10906785" y="4187718"/>
            <a:ext cx="1211189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1613191" y="289244"/>
            <a:ext cx="88773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/>
            <a:r>
              <a:t>服务器端渲染（直出），首屏概念</a:t>
            </a:r>
          </a:p>
        </p:txBody>
      </p:sp>
      <p:sp>
        <p:nvSpPr>
          <p:cNvPr id="533" name="Shape 533"/>
          <p:cNvSpPr/>
          <p:nvPr/>
        </p:nvSpPr>
        <p:spPr>
          <a:xfrm>
            <a:off x="7061627" y="6861266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AJAX</a:t>
            </a:r>
          </a:p>
        </p:txBody>
      </p:sp>
      <p:sp>
        <p:nvSpPr>
          <p:cNvPr id="534" name="Shape 534"/>
          <p:cNvSpPr/>
          <p:nvPr/>
        </p:nvSpPr>
        <p:spPr>
          <a:xfrm rot="12480000">
            <a:off x="9290417" y="5135884"/>
            <a:ext cx="999062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5" name="Shape 535"/>
          <p:cNvSpPr/>
          <p:nvPr/>
        </p:nvSpPr>
        <p:spPr>
          <a:xfrm rot="9360000">
            <a:off x="9290023" y="7165764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6" name="Shape 536"/>
          <p:cNvSpPr/>
          <p:nvPr/>
        </p:nvSpPr>
        <p:spPr>
          <a:xfrm rot="10800000">
            <a:off x="6002890" y="7203868"/>
            <a:ext cx="839761" cy="984719"/>
          </a:xfrm>
          <a:prstGeom prst="rightArrow">
            <a:avLst>
              <a:gd name="adj1" fmla="val 22000"/>
              <a:gd name="adj2" fmla="val 47826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7" name="Shape 537"/>
          <p:cNvSpPr/>
          <p:nvPr/>
        </p:nvSpPr>
        <p:spPr>
          <a:xfrm>
            <a:off x="3667614" y="6861266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</a:t>
            </a:r>
          </a:p>
        </p:txBody>
      </p:sp>
      <p:sp>
        <p:nvSpPr>
          <p:cNvPr id="538" name="Shape 538"/>
          <p:cNvSpPr/>
          <p:nvPr/>
        </p:nvSpPr>
        <p:spPr>
          <a:xfrm>
            <a:off x="273604" y="6861266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页面完全加载</a:t>
            </a:r>
          </a:p>
        </p:txBody>
      </p:sp>
      <p:sp>
        <p:nvSpPr>
          <p:cNvPr id="539" name="Shape 539"/>
          <p:cNvSpPr/>
          <p:nvPr/>
        </p:nvSpPr>
        <p:spPr>
          <a:xfrm rot="10800000">
            <a:off x="2672937" y="7203868"/>
            <a:ext cx="839760" cy="984719"/>
          </a:xfrm>
          <a:prstGeom prst="rightArrow">
            <a:avLst>
              <a:gd name="adj1" fmla="val 22000"/>
              <a:gd name="adj2" fmla="val 47826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0" name="Shape 540"/>
          <p:cNvSpPr/>
          <p:nvPr/>
        </p:nvSpPr>
        <p:spPr>
          <a:xfrm>
            <a:off x="7061627" y="4572545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交互绑定</a:t>
            </a:r>
          </a:p>
        </p:txBody>
      </p:sp>
      <p:sp>
        <p:nvSpPr>
          <p:cNvPr id="541" name="Shape 5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201608301438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818" y="2171700"/>
            <a:ext cx="3116581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Shape 544"/>
          <p:cNvSpPr/>
          <p:nvPr/>
        </p:nvSpPr>
        <p:spPr>
          <a:xfrm>
            <a:off x="3675422" y="4876800"/>
            <a:ext cx="1056224" cy="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5" name="Shape 545"/>
          <p:cNvSpPr/>
          <p:nvPr/>
        </p:nvSpPr>
        <p:spPr>
          <a:xfrm>
            <a:off x="3951158" y="4168966"/>
            <a:ext cx="50475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1s</a:t>
            </a:r>
          </a:p>
        </p:txBody>
      </p:sp>
      <p:sp>
        <p:nvSpPr>
          <p:cNvPr id="546" name="Shape 546"/>
          <p:cNvSpPr/>
          <p:nvPr/>
        </p:nvSpPr>
        <p:spPr>
          <a:xfrm>
            <a:off x="5027395" y="525345"/>
            <a:ext cx="29500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t>首屏用时</a:t>
            </a:r>
            <a:r>
              <a:rPr>
                <a:solidFill>
                  <a:srgbClr val="FF2600"/>
                </a:solidFill>
              </a:rPr>
              <a:t>1s</a:t>
            </a:r>
          </a:p>
        </p:txBody>
      </p:sp>
      <p:pic>
        <p:nvPicPr>
          <p:cNvPr id="54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0700" y="2171700"/>
            <a:ext cx="3068473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548"/>
          <p:cNvSpPr/>
          <p:nvPr/>
        </p:nvSpPr>
        <p:spPr>
          <a:xfrm>
            <a:off x="8300990" y="4803553"/>
            <a:ext cx="1056224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9" name="Shape 549"/>
          <p:cNvSpPr/>
          <p:nvPr/>
        </p:nvSpPr>
        <p:spPr>
          <a:xfrm>
            <a:off x="8422019" y="4095720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0.3s</a:t>
            </a:r>
          </a:p>
        </p:txBody>
      </p:sp>
      <p:pic>
        <p:nvPicPr>
          <p:cNvPr id="55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0520" y="2171700"/>
            <a:ext cx="3056984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Shape 55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/>
        </p:nvSpPr>
        <p:spPr>
          <a:xfrm>
            <a:off x="273604" y="1885225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open</a:t>
            </a:r>
          </a:p>
        </p:txBody>
      </p:sp>
      <p:sp>
        <p:nvSpPr>
          <p:cNvPr id="554" name="Shape 554"/>
          <p:cNvSpPr/>
          <p:nvPr/>
        </p:nvSpPr>
        <p:spPr>
          <a:xfrm>
            <a:off x="3667614" y="1885225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首屏数据</a:t>
            </a:r>
          </a:p>
        </p:txBody>
      </p:sp>
      <p:sp>
        <p:nvSpPr>
          <p:cNvPr id="555" name="Shape 555"/>
          <p:cNvSpPr/>
          <p:nvPr/>
        </p:nvSpPr>
        <p:spPr>
          <a:xfrm>
            <a:off x="7061627" y="1885225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server render</a:t>
            </a:r>
          </a:p>
        </p:txBody>
      </p:sp>
      <p:sp>
        <p:nvSpPr>
          <p:cNvPr id="556" name="Shape 556"/>
          <p:cNvSpPr/>
          <p:nvPr/>
        </p:nvSpPr>
        <p:spPr>
          <a:xfrm>
            <a:off x="10455636" y="1885225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首屏展示</a:t>
            </a:r>
          </a:p>
        </p:txBody>
      </p:sp>
      <p:sp>
        <p:nvSpPr>
          <p:cNvPr id="557" name="Shape 557"/>
          <p:cNvSpPr/>
          <p:nvPr/>
        </p:nvSpPr>
        <p:spPr>
          <a:xfrm>
            <a:off x="10455636" y="5761367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拉取js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并解析</a:t>
            </a:r>
          </a:p>
        </p:txBody>
      </p:sp>
      <p:sp>
        <p:nvSpPr>
          <p:cNvPr id="558" name="Shape 558"/>
          <p:cNvSpPr/>
          <p:nvPr/>
        </p:nvSpPr>
        <p:spPr>
          <a:xfrm>
            <a:off x="2584258" y="2227827"/>
            <a:ext cx="886188" cy="984719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9" name="Shape 559"/>
          <p:cNvSpPr/>
          <p:nvPr/>
        </p:nvSpPr>
        <p:spPr>
          <a:xfrm>
            <a:off x="5979676" y="2227827"/>
            <a:ext cx="886189" cy="984719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0" name="Shape 560"/>
          <p:cNvSpPr/>
          <p:nvPr/>
        </p:nvSpPr>
        <p:spPr>
          <a:xfrm>
            <a:off x="9372280" y="2227827"/>
            <a:ext cx="886188" cy="984719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1" name="Shape 561"/>
          <p:cNvSpPr/>
          <p:nvPr/>
        </p:nvSpPr>
        <p:spPr>
          <a:xfrm rot="5400000">
            <a:off x="10906785" y="4187718"/>
            <a:ext cx="1211189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2" name="Shape 562"/>
          <p:cNvSpPr/>
          <p:nvPr/>
        </p:nvSpPr>
        <p:spPr>
          <a:xfrm>
            <a:off x="2986479" y="264921"/>
            <a:ext cx="752776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/>
            <a:r>
              <a:t>首屏概念，减少非首屏的RTT</a:t>
            </a:r>
          </a:p>
        </p:txBody>
      </p:sp>
      <p:sp>
        <p:nvSpPr>
          <p:cNvPr id="563" name="Shape 563"/>
          <p:cNvSpPr/>
          <p:nvPr/>
        </p:nvSpPr>
        <p:spPr>
          <a:xfrm>
            <a:off x="7061627" y="6861266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AJAX</a:t>
            </a:r>
          </a:p>
        </p:txBody>
      </p:sp>
      <p:sp>
        <p:nvSpPr>
          <p:cNvPr id="564" name="Shape 564"/>
          <p:cNvSpPr/>
          <p:nvPr/>
        </p:nvSpPr>
        <p:spPr>
          <a:xfrm rot="12480000">
            <a:off x="9290417" y="5135884"/>
            <a:ext cx="999062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5" name="Shape 565"/>
          <p:cNvSpPr/>
          <p:nvPr/>
        </p:nvSpPr>
        <p:spPr>
          <a:xfrm rot="9360000">
            <a:off x="9290023" y="7165764"/>
            <a:ext cx="990601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6" name="Shape 566"/>
          <p:cNvSpPr/>
          <p:nvPr/>
        </p:nvSpPr>
        <p:spPr>
          <a:xfrm rot="10800000">
            <a:off x="6002890" y="7203868"/>
            <a:ext cx="839761" cy="984719"/>
          </a:xfrm>
          <a:prstGeom prst="rightArrow">
            <a:avLst>
              <a:gd name="adj1" fmla="val 22000"/>
              <a:gd name="adj2" fmla="val 47826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7" name="Shape 567"/>
          <p:cNvSpPr/>
          <p:nvPr/>
        </p:nvSpPr>
        <p:spPr>
          <a:xfrm>
            <a:off x="3667614" y="6861266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</a:t>
            </a:r>
          </a:p>
        </p:txBody>
      </p:sp>
      <p:sp>
        <p:nvSpPr>
          <p:cNvPr id="568" name="Shape 568"/>
          <p:cNvSpPr/>
          <p:nvPr/>
        </p:nvSpPr>
        <p:spPr>
          <a:xfrm>
            <a:off x="273604" y="6861266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页面完全加载</a:t>
            </a:r>
          </a:p>
        </p:txBody>
      </p:sp>
      <p:sp>
        <p:nvSpPr>
          <p:cNvPr id="569" name="Shape 569"/>
          <p:cNvSpPr/>
          <p:nvPr/>
        </p:nvSpPr>
        <p:spPr>
          <a:xfrm rot="10800000">
            <a:off x="2672937" y="7203868"/>
            <a:ext cx="839760" cy="984719"/>
          </a:xfrm>
          <a:prstGeom prst="rightArrow">
            <a:avLst>
              <a:gd name="adj1" fmla="val 22000"/>
              <a:gd name="adj2" fmla="val 47826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0" name="Shape 570"/>
          <p:cNvSpPr/>
          <p:nvPr/>
        </p:nvSpPr>
        <p:spPr>
          <a:xfrm>
            <a:off x="7061627" y="4572545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交互绑定</a:t>
            </a:r>
          </a:p>
        </p:txBody>
      </p:sp>
      <p:sp>
        <p:nvSpPr>
          <p:cNvPr id="571" name="Shape 571"/>
          <p:cNvSpPr/>
          <p:nvPr/>
        </p:nvSpPr>
        <p:spPr>
          <a:xfrm>
            <a:off x="3241848" y="1510562"/>
            <a:ext cx="2983940" cy="2419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84"/>
                </a:moveTo>
                <a:lnTo>
                  <a:pt x="108" y="56"/>
                </a:lnTo>
                <a:lnTo>
                  <a:pt x="21492" y="0"/>
                </a:lnTo>
                <a:lnTo>
                  <a:pt x="21600" y="21600"/>
                </a:lnTo>
                <a:lnTo>
                  <a:pt x="0" y="21484"/>
                </a:lnTo>
                <a:close/>
              </a:path>
            </a:pathLst>
          </a:custGeom>
          <a:ln w="127000">
            <a:solidFill>
              <a:srgbClr val="AB180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2" name="Shape 572"/>
          <p:cNvSpPr/>
          <p:nvPr/>
        </p:nvSpPr>
        <p:spPr>
          <a:xfrm>
            <a:off x="7986148" y="2085186"/>
            <a:ext cx="2272320" cy="1270001"/>
          </a:xfrm>
          <a:prstGeom prst="roundRect">
            <a:avLst>
              <a:gd name="adj" fmla="val 15000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 * RTT_S</a:t>
            </a:r>
          </a:p>
        </p:txBody>
      </p:sp>
      <p:sp>
        <p:nvSpPr>
          <p:cNvPr id="573" name="Shape 573"/>
          <p:cNvSpPr/>
          <p:nvPr/>
        </p:nvSpPr>
        <p:spPr>
          <a:xfrm rot="10800000">
            <a:off x="6431633" y="2227827"/>
            <a:ext cx="1412564" cy="984719"/>
          </a:xfrm>
          <a:prstGeom prst="rightArrow">
            <a:avLst>
              <a:gd name="adj1" fmla="val 32000"/>
              <a:gd name="adj2" fmla="val 82541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6558215" y="6486603"/>
            <a:ext cx="2983940" cy="2419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84"/>
                </a:moveTo>
                <a:lnTo>
                  <a:pt x="108" y="56"/>
                </a:lnTo>
                <a:lnTo>
                  <a:pt x="21492" y="0"/>
                </a:lnTo>
                <a:lnTo>
                  <a:pt x="21600" y="21600"/>
                </a:lnTo>
                <a:lnTo>
                  <a:pt x="0" y="21484"/>
                </a:lnTo>
                <a:close/>
              </a:path>
            </a:pathLst>
          </a:custGeom>
          <a:ln w="127000">
            <a:solidFill>
              <a:srgbClr val="AB180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5" name="Shape 575"/>
          <p:cNvSpPr/>
          <p:nvPr/>
        </p:nvSpPr>
        <p:spPr>
          <a:xfrm>
            <a:off x="2497634" y="7378247"/>
            <a:ext cx="2272320" cy="1270001"/>
          </a:xfrm>
          <a:prstGeom prst="roundRect">
            <a:avLst>
              <a:gd name="adj" fmla="val 15000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 * RTT</a:t>
            </a:r>
          </a:p>
        </p:txBody>
      </p:sp>
      <p:sp>
        <p:nvSpPr>
          <p:cNvPr id="576" name="Shape 576"/>
          <p:cNvSpPr/>
          <p:nvPr/>
        </p:nvSpPr>
        <p:spPr>
          <a:xfrm>
            <a:off x="4951413" y="7520887"/>
            <a:ext cx="1412564" cy="984720"/>
          </a:xfrm>
          <a:prstGeom prst="rightArrow">
            <a:avLst>
              <a:gd name="adj1" fmla="val 32000"/>
              <a:gd name="adj2" fmla="val 82541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7" name="Shape 5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3" grpId="3"/>
      <p:bldP build="whole" bldLvl="1" animBg="1" rev="0" advAuto="0" spid="576" grpId="6"/>
      <p:bldP build="whole" bldLvl="1" animBg="1" rev="0" advAuto="0" spid="574" grpId="4"/>
      <p:bldP build="whole" bldLvl="1" animBg="1" rev="0" advAuto="0" spid="572" grpId="2"/>
      <p:bldP build="whole" bldLvl="1" animBg="1" rev="0" advAuto="0" spid="571" grpId="1"/>
      <p:bldP build="whole" bldLvl="1" animBg="1" rev="0" advAuto="0" spid="575" grpId="5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9" name="Chart 579"/>
          <p:cNvGraphicFramePr/>
          <p:nvPr/>
        </p:nvGraphicFramePr>
        <p:xfrm>
          <a:off x="708124" y="762000"/>
          <a:ext cx="11521976" cy="82169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80" name="Shape 580"/>
          <p:cNvSpPr/>
          <p:nvPr/>
        </p:nvSpPr>
        <p:spPr>
          <a:xfrm>
            <a:off x="3006272" y="1427958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2.2s</a:t>
            </a:r>
          </a:p>
        </p:txBody>
      </p:sp>
      <p:sp>
        <p:nvSpPr>
          <p:cNvPr id="581" name="Shape 581"/>
          <p:cNvSpPr/>
          <p:nvPr/>
        </p:nvSpPr>
        <p:spPr>
          <a:xfrm>
            <a:off x="6442248" y="2674672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1.7s</a:t>
            </a:r>
          </a:p>
        </p:txBody>
      </p:sp>
      <p:sp>
        <p:nvSpPr>
          <p:cNvPr id="582" name="Shape 582"/>
          <p:cNvSpPr/>
          <p:nvPr/>
        </p:nvSpPr>
        <p:spPr>
          <a:xfrm>
            <a:off x="9276458" y="4508500"/>
            <a:ext cx="172365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1s(首屏)</a:t>
            </a:r>
          </a:p>
        </p:txBody>
      </p:sp>
      <p:sp>
        <p:nvSpPr>
          <p:cNvPr id="583" name="Shape 58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3323" t="5312" r="22263" b="8357"/>
          <a:stretch>
            <a:fillRect/>
          </a:stretch>
        </p:blipFill>
        <p:spPr>
          <a:xfrm>
            <a:off x="3870349" y="1318370"/>
            <a:ext cx="5264102" cy="711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575" fill="norm" stroke="1" extrusionOk="0">
                <a:moveTo>
                  <a:pt x="10828" y="1"/>
                </a:moveTo>
                <a:cubicBezTo>
                  <a:pt x="10650" y="5"/>
                  <a:pt x="10494" y="16"/>
                  <a:pt x="10364" y="35"/>
                </a:cubicBezTo>
                <a:cubicBezTo>
                  <a:pt x="10120" y="70"/>
                  <a:pt x="9714" y="115"/>
                  <a:pt x="9461" y="136"/>
                </a:cubicBezTo>
                <a:cubicBezTo>
                  <a:pt x="8935" y="179"/>
                  <a:pt x="8242" y="284"/>
                  <a:pt x="7996" y="357"/>
                </a:cubicBezTo>
                <a:cubicBezTo>
                  <a:pt x="7904" y="385"/>
                  <a:pt x="7732" y="422"/>
                  <a:pt x="7617" y="440"/>
                </a:cubicBezTo>
                <a:cubicBezTo>
                  <a:pt x="7153" y="514"/>
                  <a:pt x="6055" y="1027"/>
                  <a:pt x="5440" y="1457"/>
                </a:cubicBezTo>
                <a:cubicBezTo>
                  <a:pt x="4204" y="2321"/>
                  <a:pt x="3195" y="3745"/>
                  <a:pt x="2841" y="5123"/>
                </a:cubicBezTo>
                <a:cubicBezTo>
                  <a:pt x="2698" y="5679"/>
                  <a:pt x="2648" y="7294"/>
                  <a:pt x="2758" y="7802"/>
                </a:cubicBezTo>
                <a:cubicBezTo>
                  <a:pt x="2924" y="8567"/>
                  <a:pt x="2950" y="8508"/>
                  <a:pt x="2300" y="8840"/>
                </a:cubicBezTo>
                <a:cubicBezTo>
                  <a:pt x="1201" y="9400"/>
                  <a:pt x="498" y="10156"/>
                  <a:pt x="253" y="11043"/>
                </a:cubicBezTo>
                <a:cubicBezTo>
                  <a:pt x="196" y="11248"/>
                  <a:pt x="115" y="11481"/>
                  <a:pt x="73" y="11560"/>
                </a:cubicBezTo>
                <a:cubicBezTo>
                  <a:pt x="23" y="11655"/>
                  <a:pt x="-1" y="11937"/>
                  <a:pt x="0" y="12236"/>
                </a:cubicBezTo>
                <a:cubicBezTo>
                  <a:pt x="1" y="12536"/>
                  <a:pt x="27" y="12853"/>
                  <a:pt x="78" y="13021"/>
                </a:cubicBezTo>
                <a:cubicBezTo>
                  <a:pt x="122" y="13167"/>
                  <a:pt x="201" y="13497"/>
                  <a:pt x="254" y="13754"/>
                </a:cubicBezTo>
                <a:cubicBezTo>
                  <a:pt x="349" y="14219"/>
                  <a:pt x="530" y="14794"/>
                  <a:pt x="656" y="15032"/>
                </a:cubicBezTo>
                <a:cubicBezTo>
                  <a:pt x="1032" y="15748"/>
                  <a:pt x="1700" y="16439"/>
                  <a:pt x="2345" y="16784"/>
                </a:cubicBezTo>
                <a:cubicBezTo>
                  <a:pt x="2574" y="16906"/>
                  <a:pt x="2761" y="17039"/>
                  <a:pt x="2761" y="17079"/>
                </a:cubicBezTo>
                <a:cubicBezTo>
                  <a:pt x="2763" y="17240"/>
                  <a:pt x="3184" y="17808"/>
                  <a:pt x="3483" y="18055"/>
                </a:cubicBezTo>
                <a:cubicBezTo>
                  <a:pt x="3780" y="18299"/>
                  <a:pt x="4683" y="18803"/>
                  <a:pt x="4825" y="18803"/>
                </a:cubicBezTo>
                <a:cubicBezTo>
                  <a:pt x="4926" y="18803"/>
                  <a:pt x="5358" y="19131"/>
                  <a:pt x="5358" y="19207"/>
                </a:cubicBezTo>
                <a:cubicBezTo>
                  <a:pt x="5358" y="19245"/>
                  <a:pt x="5221" y="19373"/>
                  <a:pt x="5056" y="19491"/>
                </a:cubicBezTo>
                <a:cubicBezTo>
                  <a:pt x="4382" y="19974"/>
                  <a:pt x="4488" y="20125"/>
                  <a:pt x="5754" y="20492"/>
                </a:cubicBezTo>
                <a:cubicBezTo>
                  <a:pt x="6089" y="20589"/>
                  <a:pt x="7577" y="20890"/>
                  <a:pt x="8163" y="20979"/>
                </a:cubicBezTo>
                <a:cubicBezTo>
                  <a:pt x="8745" y="21068"/>
                  <a:pt x="9231" y="21146"/>
                  <a:pt x="9733" y="21231"/>
                </a:cubicBezTo>
                <a:cubicBezTo>
                  <a:pt x="9928" y="21264"/>
                  <a:pt x="10353" y="21308"/>
                  <a:pt x="10676" y="21329"/>
                </a:cubicBezTo>
                <a:cubicBezTo>
                  <a:pt x="11000" y="21351"/>
                  <a:pt x="11509" y="21421"/>
                  <a:pt x="11808" y="21486"/>
                </a:cubicBezTo>
                <a:cubicBezTo>
                  <a:pt x="12080" y="21545"/>
                  <a:pt x="12416" y="21575"/>
                  <a:pt x="12724" y="21575"/>
                </a:cubicBezTo>
                <a:cubicBezTo>
                  <a:pt x="13031" y="21575"/>
                  <a:pt x="13309" y="21545"/>
                  <a:pt x="13468" y="21486"/>
                </a:cubicBezTo>
                <a:cubicBezTo>
                  <a:pt x="13544" y="21458"/>
                  <a:pt x="13812" y="21367"/>
                  <a:pt x="14066" y="21286"/>
                </a:cubicBezTo>
                <a:cubicBezTo>
                  <a:pt x="14764" y="21063"/>
                  <a:pt x="15406" y="20573"/>
                  <a:pt x="15406" y="20265"/>
                </a:cubicBezTo>
                <a:cubicBezTo>
                  <a:pt x="15406" y="20223"/>
                  <a:pt x="15460" y="20156"/>
                  <a:pt x="15525" y="20115"/>
                </a:cubicBezTo>
                <a:cubicBezTo>
                  <a:pt x="15619" y="20057"/>
                  <a:pt x="15738" y="20082"/>
                  <a:pt x="16097" y="20232"/>
                </a:cubicBezTo>
                <a:cubicBezTo>
                  <a:pt x="16494" y="20399"/>
                  <a:pt x="16631" y="20422"/>
                  <a:pt x="17197" y="20422"/>
                </a:cubicBezTo>
                <a:cubicBezTo>
                  <a:pt x="17872" y="20422"/>
                  <a:pt x="18129" y="20360"/>
                  <a:pt x="18651" y="20070"/>
                </a:cubicBezTo>
                <a:cubicBezTo>
                  <a:pt x="19036" y="19855"/>
                  <a:pt x="19169" y="19624"/>
                  <a:pt x="19227" y="19069"/>
                </a:cubicBezTo>
                <a:cubicBezTo>
                  <a:pt x="19255" y="18802"/>
                  <a:pt x="19330" y="18521"/>
                  <a:pt x="19394" y="18446"/>
                </a:cubicBezTo>
                <a:cubicBezTo>
                  <a:pt x="19563" y="18244"/>
                  <a:pt x="19536" y="17990"/>
                  <a:pt x="19329" y="17826"/>
                </a:cubicBezTo>
                <a:lnTo>
                  <a:pt x="19148" y="17682"/>
                </a:lnTo>
                <a:lnTo>
                  <a:pt x="19336" y="17410"/>
                </a:lnTo>
                <a:cubicBezTo>
                  <a:pt x="19439" y="17260"/>
                  <a:pt x="19511" y="17060"/>
                  <a:pt x="19496" y="16964"/>
                </a:cubicBezTo>
                <a:cubicBezTo>
                  <a:pt x="19471" y="16807"/>
                  <a:pt x="19417" y="16780"/>
                  <a:pt x="18939" y="16690"/>
                </a:cubicBezTo>
                <a:cubicBezTo>
                  <a:pt x="18348" y="16578"/>
                  <a:pt x="18252" y="16496"/>
                  <a:pt x="18096" y="15967"/>
                </a:cubicBezTo>
                <a:cubicBezTo>
                  <a:pt x="17860" y="15166"/>
                  <a:pt x="17864" y="15144"/>
                  <a:pt x="18235" y="14889"/>
                </a:cubicBezTo>
                <a:cubicBezTo>
                  <a:pt x="18649" y="14604"/>
                  <a:pt x="18737" y="14291"/>
                  <a:pt x="18591" y="13619"/>
                </a:cubicBezTo>
                <a:cubicBezTo>
                  <a:pt x="18475" y="13087"/>
                  <a:pt x="18413" y="12926"/>
                  <a:pt x="18026" y="12151"/>
                </a:cubicBezTo>
                <a:cubicBezTo>
                  <a:pt x="17868" y="11834"/>
                  <a:pt x="17751" y="11513"/>
                  <a:pt x="17766" y="11437"/>
                </a:cubicBezTo>
                <a:cubicBezTo>
                  <a:pt x="17785" y="11339"/>
                  <a:pt x="17959" y="11235"/>
                  <a:pt x="18366" y="11075"/>
                </a:cubicBezTo>
                <a:cubicBezTo>
                  <a:pt x="19064" y="10801"/>
                  <a:pt x="20005" y="10178"/>
                  <a:pt x="20376" y="9744"/>
                </a:cubicBezTo>
                <a:cubicBezTo>
                  <a:pt x="20696" y="9371"/>
                  <a:pt x="21204" y="8447"/>
                  <a:pt x="21351" y="7972"/>
                </a:cubicBezTo>
                <a:cubicBezTo>
                  <a:pt x="21599" y="7169"/>
                  <a:pt x="21441" y="5610"/>
                  <a:pt x="21009" y="4599"/>
                </a:cubicBezTo>
                <a:cubicBezTo>
                  <a:pt x="20299" y="2935"/>
                  <a:pt x="18371" y="1507"/>
                  <a:pt x="15783" y="726"/>
                </a:cubicBezTo>
                <a:cubicBezTo>
                  <a:pt x="14365" y="298"/>
                  <a:pt x="12075" y="-25"/>
                  <a:pt x="10828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86" name="Shape 5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减少RTT非常重要？</a:t>
            </a:r>
          </a:p>
        </p:txBody>
      </p:sp>
      <p:sp>
        <p:nvSpPr>
          <p:cNvPr id="589" name="Shape 5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014" t="5875" r="30" b="7330"/>
          <a:stretch>
            <a:fillRect/>
          </a:stretch>
        </p:blipFill>
        <p:spPr>
          <a:xfrm>
            <a:off x="3303587" y="2480529"/>
            <a:ext cx="6397626" cy="4788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4" fill="norm" stroke="1" extrusionOk="0">
                <a:moveTo>
                  <a:pt x="15312" y="2"/>
                </a:moveTo>
                <a:cubicBezTo>
                  <a:pt x="15237" y="101"/>
                  <a:pt x="15605" y="957"/>
                  <a:pt x="16083" y="1794"/>
                </a:cubicBezTo>
                <a:cubicBezTo>
                  <a:pt x="16333" y="2229"/>
                  <a:pt x="16574" y="2584"/>
                  <a:pt x="16619" y="2584"/>
                </a:cubicBezTo>
                <a:cubicBezTo>
                  <a:pt x="16704" y="2584"/>
                  <a:pt x="16524" y="2156"/>
                  <a:pt x="16276" y="1767"/>
                </a:cubicBezTo>
                <a:cubicBezTo>
                  <a:pt x="16200" y="1647"/>
                  <a:pt x="15960" y="1187"/>
                  <a:pt x="15746" y="746"/>
                </a:cubicBezTo>
                <a:cubicBezTo>
                  <a:pt x="15531" y="305"/>
                  <a:pt x="15336" y="-31"/>
                  <a:pt x="15312" y="2"/>
                </a:cubicBezTo>
                <a:close/>
                <a:moveTo>
                  <a:pt x="10714" y="337"/>
                </a:moveTo>
                <a:cubicBezTo>
                  <a:pt x="9930" y="279"/>
                  <a:pt x="8980" y="473"/>
                  <a:pt x="7718" y="953"/>
                </a:cubicBezTo>
                <a:cubicBezTo>
                  <a:pt x="7097" y="1189"/>
                  <a:pt x="6493" y="1385"/>
                  <a:pt x="6375" y="1385"/>
                </a:cubicBezTo>
                <a:cubicBezTo>
                  <a:pt x="6222" y="1385"/>
                  <a:pt x="5992" y="1603"/>
                  <a:pt x="5555" y="2167"/>
                </a:cubicBezTo>
                <a:cubicBezTo>
                  <a:pt x="5222" y="2598"/>
                  <a:pt x="4948" y="3010"/>
                  <a:pt x="4948" y="3080"/>
                </a:cubicBezTo>
                <a:cubicBezTo>
                  <a:pt x="4948" y="3151"/>
                  <a:pt x="4611" y="3669"/>
                  <a:pt x="4198" y="4235"/>
                </a:cubicBezTo>
                <a:cubicBezTo>
                  <a:pt x="3785" y="4801"/>
                  <a:pt x="3365" y="5436"/>
                  <a:pt x="3264" y="5647"/>
                </a:cubicBezTo>
                <a:cubicBezTo>
                  <a:pt x="3164" y="5857"/>
                  <a:pt x="3004" y="6122"/>
                  <a:pt x="2909" y="6236"/>
                </a:cubicBezTo>
                <a:cubicBezTo>
                  <a:pt x="2727" y="6453"/>
                  <a:pt x="2709" y="6433"/>
                  <a:pt x="2624" y="5920"/>
                </a:cubicBezTo>
                <a:cubicBezTo>
                  <a:pt x="2604" y="5800"/>
                  <a:pt x="2583" y="5986"/>
                  <a:pt x="2578" y="6334"/>
                </a:cubicBezTo>
                <a:cubicBezTo>
                  <a:pt x="2572" y="6729"/>
                  <a:pt x="2508" y="7126"/>
                  <a:pt x="2405" y="7394"/>
                </a:cubicBezTo>
                <a:cubicBezTo>
                  <a:pt x="2220" y="7878"/>
                  <a:pt x="2185" y="8394"/>
                  <a:pt x="2342" y="8352"/>
                </a:cubicBezTo>
                <a:cubicBezTo>
                  <a:pt x="2406" y="8335"/>
                  <a:pt x="2441" y="8433"/>
                  <a:pt x="2432" y="8611"/>
                </a:cubicBezTo>
                <a:cubicBezTo>
                  <a:pt x="2414" y="8987"/>
                  <a:pt x="2059" y="9972"/>
                  <a:pt x="1954" y="9939"/>
                </a:cubicBezTo>
                <a:cubicBezTo>
                  <a:pt x="1909" y="9925"/>
                  <a:pt x="1848" y="9605"/>
                  <a:pt x="1818" y="9229"/>
                </a:cubicBezTo>
                <a:cubicBezTo>
                  <a:pt x="1789" y="8852"/>
                  <a:pt x="1777" y="9747"/>
                  <a:pt x="1793" y="11220"/>
                </a:cubicBezTo>
                <a:cubicBezTo>
                  <a:pt x="1809" y="12693"/>
                  <a:pt x="1863" y="14365"/>
                  <a:pt x="1911" y="14936"/>
                </a:cubicBezTo>
                <a:cubicBezTo>
                  <a:pt x="1959" y="15507"/>
                  <a:pt x="2006" y="16123"/>
                  <a:pt x="2017" y="16303"/>
                </a:cubicBezTo>
                <a:lnTo>
                  <a:pt x="2035" y="16631"/>
                </a:lnTo>
                <a:lnTo>
                  <a:pt x="907" y="16660"/>
                </a:lnTo>
                <a:lnTo>
                  <a:pt x="0" y="16683"/>
                </a:lnTo>
                <a:lnTo>
                  <a:pt x="86" y="16687"/>
                </a:lnTo>
                <a:lnTo>
                  <a:pt x="914" y="16687"/>
                </a:lnTo>
                <a:cubicBezTo>
                  <a:pt x="1410" y="16687"/>
                  <a:pt x="1710" y="16686"/>
                  <a:pt x="1911" y="16737"/>
                </a:cubicBezTo>
                <a:lnTo>
                  <a:pt x="2118" y="16740"/>
                </a:lnTo>
                <a:lnTo>
                  <a:pt x="2120" y="16838"/>
                </a:lnTo>
                <a:cubicBezTo>
                  <a:pt x="2271" y="16958"/>
                  <a:pt x="2347" y="17169"/>
                  <a:pt x="2480" y="17563"/>
                </a:cubicBezTo>
                <a:cubicBezTo>
                  <a:pt x="2571" y="17831"/>
                  <a:pt x="2721" y="18200"/>
                  <a:pt x="2813" y="18380"/>
                </a:cubicBezTo>
                <a:cubicBezTo>
                  <a:pt x="2909" y="18571"/>
                  <a:pt x="2978" y="18891"/>
                  <a:pt x="2979" y="19146"/>
                </a:cubicBezTo>
                <a:cubicBezTo>
                  <a:pt x="2980" y="19650"/>
                  <a:pt x="3154" y="20585"/>
                  <a:pt x="3346" y="21123"/>
                </a:cubicBezTo>
                <a:cubicBezTo>
                  <a:pt x="3418" y="21326"/>
                  <a:pt x="3513" y="21493"/>
                  <a:pt x="3558" y="21495"/>
                </a:cubicBezTo>
                <a:cubicBezTo>
                  <a:pt x="3558" y="21495"/>
                  <a:pt x="3559" y="21495"/>
                  <a:pt x="3559" y="21495"/>
                </a:cubicBezTo>
                <a:cubicBezTo>
                  <a:pt x="3560" y="21494"/>
                  <a:pt x="3562" y="21493"/>
                  <a:pt x="3563" y="21493"/>
                </a:cubicBezTo>
                <a:cubicBezTo>
                  <a:pt x="3658" y="21479"/>
                  <a:pt x="3571" y="21005"/>
                  <a:pt x="3378" y="20492"/>
                </a:cubicBezTo>
                <a:cubicBezTo>
                  <a:pt x="3166" y="19928"/>
                  <a:pt x="3142" y="19384"/>
                  <a:pt x="3327" y="19333"/>
                </a:cubicBezTo>
                <a:cubicBezTo>
                  <a:pt x="3420" y="19308"/>
                  <a:pt x="3498" y="19388"/>
                  <a:pt x="3548" y="19564"/>
                </a:cubicBezTo>
                <a:cubicBezTo>
                  <a:pt x="3658" y="19948"/>
                  <a:pt x="3915" y="20237"/>
                  <a:pt x="4446" y="20570"/>
                </a:cubicBezTo>
                <a:cubicBezTo>
                  <a:pt x="4700" y="20729"/>
                  <a:pt x="4962" y="20926"/>
                  <a:pt x="5030" y="21006"/>
                </a:cubicBezTo>
                <a:cubicBezTo>
                  <a:pt x="5098" y="21086"/>
                  <a:pt x="5259" y="21186"/>
                  <a:pt x="5388" y="21229"/>
                </a:cubicBezTo>
                <a:cubicBezTo>
                  <a:pt x="5608" y="21302"/>
                  <a:pt x="5617" y="21291"/>
                  <a:pt x="5529" y="21072"/>
                </a:cubicBezTo>
                <a:cubicBezTo>
                  <a:pt x="5477" y="20943"/>
                  <a:pt x="5378" y="20840"/>
                  <a:pt x="5308" y="20840"/>
                </a:cubicBezTo>
                <a:cubicBezTo>
                  <a:pt x="5237" y="20840"/>
                  <a:pt x="5086" y="20740"/>
                  <a:pt x="4971" y="20620"/>
                </a:cubicBezTo>
                <a:cubicBezTo>
                  <a:pt x="4856" y="20500"/>
                  <a:pt x="4713" y="20401"/>
                  <a:pt x="4654" y="20401"/>
                </a:cubicBezTo>
                <a:cubicBezTo>
                  <a:pt x="4410" y="20401"/>
                  <a:pt x="3832" y="19751"/>
                  <a:pt x="3688" y="19314"/>
                </a:cubicBezTo>
                <a:cubicBezTo>
                  <a:pt x="3606" y="19066"/>
                  <a:pt x="3432" y="18760"/>
                  <a:pt x="3300" y="18630"/>
                </a:cubicBezTo>
                <a:cubicBezTo>
                  <a:pt x="3119" y="18452"/>
                  <a:pt x="3060" y="18305"/>
                  <a:pt x="3060" y="18027"/>
                </a:cubicBezTo>
                <a:cubicBezTo>
                  <a:pt x="3060" y="17825"/>
                  <a:pt x="2934" y="17158"/>
                  <a:pt x="2779" y="16544"/>
                </a:cubicBezTo>
                <a:cubicBezTo>
                  <a:pt x="2624" y="15930"/>
                  <a:pt x="2470" y="15158"/>
                  <a:pt x="2439" y="14827"/>
                </a:cubicBezTo>
                <a:cubicBezTo>
                  <a:pt x="2407" y="14496"/>
                  <a:pt x="2331" y="14095"/>
                  <a:pt x="2270" y="13933"/>
                </a:cubicBezTo>
                <a:cubicBezTo>
                  <a:pt x="2157" y="13635"/>
                  <a:pt x="2133" y="12132"/>
                  <a:pt x="2180" y="10992"/>
                </a:cubicBezTo>
                <a:cubicBezTo>
                  <a:pt x="2162" y="10899"/>
                  <a:pt x="2166" y="10804"/>
                  <a:pt x="2187" y="10712"/>
                </a:cubicBezTo>
                <a:cubicBezTo>
                  <a:pt x="2209" y="10308"/>
                  <a:pt x="2242" y="9969"/>
                  <a:pt x="2286" y="9798"/>
                </a:cubicBezTo>
                <a:cubicBezTo>
                  <a:pt x="2408" y="9320"/>
                  <a:pt x="2595" y="8713"/>
                  <a:pt x="2721" y="8379"/>
                </a:cubicBezTo>
                <a:cubicBezTo>
                  <a:pt x="2756" y="8289"/>
                  <a:pt x="2759" y="8035"/>
                  <a:pt x="2731" y="7815"/>
                </a:cubicBezTo>
                <a:cubicBezTo>
                  <a:pt x="2654" y="7221"/>
                  <a:pt x="2794" y="6843"/>
                  <a:pt x="3430" y="5918"/>
                </a:cubicBezTo>
                <a:cubicBezTo>
                  <a:pt x="3746" y="5459"/>
                  <a:pt x="4005" y="5000"/>
                  <a:pt x="4005" y="4901"/>
                </a:cubicBezTo>
                <a:cubicBezTo>
                  <a:pt x="4005" y="4802"/>
                  <a:pt x="4118" y="4623"/>
                  <a:pt x="4256" y="4503"/>
                </a:cubicBezTo>
                <a:cubicBezTo>
                  <a:pt x="4523" y="4269"/>
                  <a:pt x="5124" y="3345"/>
                  <a:pt x="5407" y="2734"/>
                </a:cubicBezTo>
                <a:cubicBezTo>
                  <a:pt x="5657" y="2193"/>
                  <a:pt x="6216" y="1749"/>
                  <a:pt x="6827" y="1603"/>
                </a:cubicBezTo>
                <a:cubicBezTo>
                  <a:pt x="7030" y="1554"/>
                  <a:pt x="7253" y="1523"/>
                  <a:pt x="7477" y="1501"/>
                </a:cubicBezTo>
                <a:cubicBezTo>
                  <a:pt x="7477" y="1501"/>
                  <a:pt x="7478" y="1501"/>
                  <a:pt x="7478" y="1501"/>
                </a:cubicBezTo>
                <a:cubicBezTo>
                  <a:pt x="7479" y="1501"/>
                  <a:pt x="7479" y="1501"/>
                  <a:pt x="7480" y="1501"/>
                </a:cubicBezTo>
                <a:cubicBezTo>
                  <a:pt x="8015" y="1447"/>
                  <a:pt x="8536" y="1463"/>
                  <a:pt x="8682" y="1569"/>
                </a:cubicBezTo>
                <a:cubicBezTo>
                  <a:pt x="8903" y="1729"/>
                  <a:pt x="9691" y="1838"/>
                  <a:pt x="9748" y="1715"/>
                </a:cubicBezTo>
                <a:cubicBezTo>
                  <a:pt x="9773" y="1661"/>
                  <a:pt x="9642" y="1575"/>
                  <a:pt x="9459" y="1526"/>
                </a:cubicBezTo>
                <a:cubicBezTo>
                  <a:pt x="8912" y="1380"/>
                  <a:pt x="9080" y="1216"/>
                  <a:pt x="9731" y="1258"/>
                </a:cubicBezTo>
                <a:cubicBezTo>
                  <a:pt x="10367" y="1299"/>
                  <a:pt x="10657" y="1452"/>
                  <a:pt x="11435" y="2154"/>
                </a:cubicBezTo>
                <a:cubicBezTo>
                  <a:pt x="11686" y="2380"/>
                  <a:pt x="12019" y="2637"/>
                  <a:pt x="12175" y="2723"/>
                </a:cubicBezTo>
                <a:cubicBezTo>
                  <a:pt x="12330" y="2810"/>
                  <a:pt x="12507" y="2961"/>
                  <a:pt x="12569" y="3061"/>
                </a:cubicBezTo>
                <a:cubicBezTo>
                  <a:pt x="12631" y="3160"/>
                  <a:pt x="12730" y="3241"/>
                  <a:pt x="12787" y="3241"/>
                </a:cubicBezTo>
                <a:cubicBezTo>
                  <a:pt x="12956" y="3241"/>
                  <a:pt x="13407" y="4002"/>
                  <a:pt x="13621" y="4645"/>
                </a:cubicBezTo>
                <a:cubicBezTo>
                  <a:pt x="13832" y="5283"/>
                  <a:pt x="13825" y="5671"/>
                  <a:pt x="13605" y="5427"/>
                </a:cubicBezTo>
                <a:cubicBezTo>
                  <a:pt x="13502" y="5313"/>
                  <a:pt x="13481" y="5337"/>
                  <a:pt x="13481" y="5586"/>
                </a:cubicBezTo>
                <a:cubicBezTo>
                  <a:pt x="13481" y="5848"/>
                  <a:pt x="13510" y="5879"/>
                  <a:pt x="13726" y="5848"/>
                </a:cubicBezTo>
                <a:cubicBezTo>
                  <a:pt x="13887" y="5826"/>
                  <a:pt x="14006" y="5879"/>
                  <a:pt x="14076" y="6007"/>
                </a:cubicBezTo>
                <a:cubicBezTo>
                  <a:pt x="14135" y="6114"/>
                  <a:pt x="14273" y="6262"/>
                  <a:pt x="14383" y="6336"/>
                </a:cubicBezTo>
                <a:cubicBezTo>
                  <a:pt x="14622" y="6494"/>
                  <a:pt x="14953" y="7520"/>
                  <a:pt x="15462" y="9691"/>
                </a:cubicBezTo>
                <a:cubicBezTo>
                  <a:pt x="15857" y="11379"/>
                  <a:pt x="16016" y="12460"/>
                  <a:pt x="16062" y="14067"/>
                </a:cubicBezTo>
                <a:cubicBezTo>
                  <a:pt x="16079" y="14121"/>
                  <a:pt x="16087" y="14171"/>
                  <a:pt x="16077" y="14213"/>
                </a:cubicBezTo>
                <a:cubicBezTo>
                  <a:pt x="16078" y="14251"/>
                  <a:pt x="16068" y="14275"/>
                  <a:pt x="16063" y="14302"/>
                </a:cubicBezTo>
                <a:cubicBezTo>
                  <a:pt x="16067" y="14450"/>
                  <a:pt x="16067" y="14621"/>
                  <a:pt x="16069" y="14779"/>
                </a:cubicBezTo>
                <a:cubicBezTo>
                  <a:pt x="16097" y="14880"/>
                  <a:pt x="16105" y="15043"/>
                  <a:pt x="16093" y="15345"/>
                </a:cubicBezTo>
                <a:cubicBezTo>
                  <a:pt x="16092" y="15360"/>
                  <a:pt x="16089" y="15364"/>
                  <a:pt x="16089" y="15379"/>
                </a:cubicBezTo>
                <a:cubicBezTo>
                  <a:pt x="16091" y="15541"/>
                  <a:pt x="16099" y="15632"/>
                  <a:pt x="16095" y="15889"/>
                </a:cubicBezTo>
                <a:cubicBezTo>
                  <a:pt x="16093" y="16079"/>
                  <a:pt x="16085" y="16209"/>
                  <a:pt x="16079" y="16360"/>
                </a:cubicBezTo>
                <a:cubicBezTo>
                  <a:pt x="16100" y="16468"/>
                  <a:pt x="16093" y="16587"/>
                  <a:pt x="16067" y="16683"/>
                </a:cubicBezTo>
                <a:cubicBezTo>
                  <a:pt x="16063" y="16745"/>
                  <a:pt x="16055" y="16783"/>
                  <a:pt x="16050" y="16837"/>
                </a:cubicBezTo>
                <a:cubicBezTo>
                  <a:pt x="16028" y="17384"/>
                  <a:pt x="15989" y="17738"/>
                  <a:pt x="15884" y="18052"/>
                </a:cubicBezTo>
                <a:cubicBezTo>
                  <a:pt x="15727" y="18519"/>
                  <a:pt x="15322" y="19986"/>
                  <a:pt x="15042" y="21106"/>
                </a:cubicBezTo>
                <a:cubicBezTo>
                  <a:pt x="14998" y="21282"/>
                  <a:pt x="14984" y="21453"/>
                  <a:pt x="15010" y="21488"/>
                </a:cubicBezTo>
                <a:cubicBezTo>
                  <a:pt x="15072" y="21569"/>
                  <a:pt x="15450" y="20934"/>
                  <a:pt x="15451" y="20749"/>
                </a:cubicBezTo>
                <a:cubicBezTo>
                  <a:pt x="15451" y="20568"/>
                  <a:pt x="15914" y="19021"/>
                  <a:pt x="16077" y="18653"/>
                </a:cubicBezTo>
                <a:cubicBezTo>
                  <a:pt x="16354" y="18029"/>
                  <a:pt x="16526" y="17379"/>
                  <a:pt x="16573" y="16788"/>
                </a:cubicBezTo>
                <a:cubicBezTo>
                  <a:pt x="16616" y="16237"/>
                  <a:pt x="16602" y="16136"/>
                  <a:pt x="16448" y="15960"/>
                </a:cubicBezTo>
                <a:cubicBezTo>
                  <a:pt x="16393" y="15898"/>
                  <a:pt x="16360" y="15830"/>
                  <a:pt x="16334" y="15739"/>
                </a:cubicBezTo>
                <a:cubicBezTo>
                  <a:pt x="16332" y="15737"/>
                  <a:pt x="16328" y="15739"/>
                  <a:pt x="16326" y="15737"/>
                </a:cubicBezTo>
                <a:cubicBezTo>
                  <a:pt x="16270" y="15662"/>
                  <a:pt x="16265" y="15443"/>
                  <a:pt x="16292" y="15279"/>
                </a:cubicBezTo>
                <a:cubicBezTo>
                  <a:pt x="16283" y="15089"/>
                  <a:pt x="16272" y="14935"/>
                  <a:pt x="16272" y="14556"/>
                </a:cubicBezTo>
                <a:cubicBezTo>
                  <a:pt x="16272" y="13483"/>
                  <a:pt x="16291" y="13325"/>
                  <a:pt x="16437" y="13158"/>
                </a:cubicBezTo>
                <a:cubicBezTo>
                  <a:pt x="16527" y="13055"/>
                  <a:pt x="16602" y="12874"/>
                  <a:pt x="16602" y="12757"/>
                </a:cubicBezTo>
                <a:cubicBezTo>
                  <a:pt x="16602" y="12640"/>
                  <a:pt x="16639" y="12514"/>
                  <a:pt x="16684" y="12477"/>
                </a:cubicBezTo>
                <a:cubicBezTo>
                  <a:pt x="16729" y="12439"/>
                  <a:pt x="16765" y="12318"/>
                  <a:pt x="16765" y="12205"/>
                </a:cubicBezTo>
                <a:cubicBezTo>
                  <a:pt x="16765" y="11964"/>
                  <a:pt x="17113" y="11573"/>
                  <a:pt x="17414" y="11475"/>
                </a:cubicBezTo>
                <a:cubicBezTo>
                  <a:pt x="17531" y="11437"/>
                  <a:pt x="17654" y="11350"/>
                  <a:pt x="17687" y="11284"/>
                </a:cubicBezTo>
                <a:cubicBezTo>
                  <a:pt x="17718" y="11224"/>
                  <a:pt x="17721" y="10549"/>
                  <a:pt x="17699" y="9766"/>
                </a:cubicBezTo>
                <a:cubicBezTo>
                  <a:pt x="17688" y="9661"/>
                  <a:pt x="17682" y="9520"/>
                  <a:pt x="17682" y="9332"/>
                </a:cubicBezTo>
                <a:cubicBezTo>
                  <a:pt x="17644" y="8326"/>
                  <a:pt x="17599" y="7878"/>
                  <a:pt x="17484" y="7571"/>
                </a:cubicBezTo>
                <a:cubicBezTo>
                  <a:pt x="17379" y="7293"/>
                  <a:pt x="17341" y="7032"/>
                  <a:pt x="17372" y="6823"/>
                </a:cubicBezTo>
                <a:cubicBezTo>
                  <a:pt x="17411" y="6565"/>
                  <a:pt x="17374" y="6440"/>
                  <a:pt x="17182" y="6184"/>
                </a:cubicBezTo>
                <a:cubicBezTo>
                  <a:pt x="17040" y="5995"/>
                  <a:pt x="16855" y="5864"/>
                  <a:pt x="16728" y="5864"/>
                </a:cubicBezTo>
                <a:cubicBezTo>
                  <a:pt x="16452" y="5864"/>
                  <a:pt x="16389" y="5627"/>
                  <a:pt x="16522" y="5092"/>
                </a:cubicBezTo>
                <a:cubicBezTo>
                  <a:pt x="16628" y="4664"/>
                  <a:pt x="16984" y="4271"/>
                  <a:pt x="17313" y="4219"/>
                </a:cubicBezTo>
                <a:cubicBezTo>
                  <a:pt x="17706" y="4156"/>
                  <a:pt x="18202" y="4387"/>
                  <a:pt x="18601" y="4820"/>
                </a:cubicBezTo>
                <a:cubicBezTo>
                  <a:pt x="19135" y="5400"/>
                  <a:pt x="19419" y="5959"/>
                  <a:pt x="19632" y="6851"/>
                </a:cubicBezTo>
                <a:cubicBezTo>
                  <a:pt x="19775" y="7454"/>
                  <a:pt x="19886" y="8372"/>
                  <a:pt x="19937" y="9145"/>
                </a:cubicBezTo>
                <a:cubicBezTo>
                  <a:pt x="19961" y="9244"/>
                  <a:pt x="19965" y="9383"/>
                  <a:pt x="19965" y="9623"/>
                </a:cubicBezTo>
                <a:cubicBezTo>
                  <a:pt x="19965" y="9636"/>
                  <a:pt x="19964" y="9645"/>
                  <a:pt x="19964" y="9659"/>
                </a:cubicBezTo>
                <a:cubicBezTo>
                  <a:pt x="19964" y="9667"/>
                  <a:pt x="19965" y="9673"/>
                  <a:pt x="19965" y="9682"/>
                </a:cubicBezTo>
                <a:cubicBezTo>
                  <a:pt x="19965" y="9726"/>
                  <a:pt x="19960" y="9751"/>
                  <a:pt x="19959" y="9789"/>
                </a:cubicBezTo>
                <a:cubicBezTo>
                  <a:pt x="19963" y="10160"/>
                  <a:pt x="19950" y="10457"/>
                  <a:pt x="19894" y="10503"/>
                </a:cubicBezTo>
                <a:cubicBezTo>
                  <a:pt x="19855" y="10535"/>
                  <a:pt x="19806" y="10795"/>
                  <a:pt x="19786" y="11083"/>
                </a:cubicBezTo>
                <a:cubicBezTo>
                  <a:pt x="19758" y="11465"/>
                  <a:pt x="19661" y="11764"/>
                  <a:pt x="19428" y="12196"/>
                </a:cubicBezTo>
                <a:cubicBezTo>
                  <a:pt x="18979" y="13029"/>
                  <a:pt x="18985" y="13104"/>
                  <a:pt x="19499" y="13071"/>
                </a:cubicBezTo>
                <a:cubicBezTo>
                  <a:pt x="20294" y="13020"/>
                  <a:pt x="20340" y="13042"/>
                  <a:pt x="20698" y="13640"/>
                </a:cubicBezTo>
                <a:cubicBezTo>
                  <a:pt x="21364" y="14754"/>
                  <a:pt x="21049" y="15509"/>
                  <a:pt x="19799" y="15810"/>
                </a:cubicBezTo>
                <a:cubicBezTo>
                  <a:pt x="19509" y="15881"/>
                  <a:pt x="19183" y="16002"/>
                  <a:pt x="19074" y="16078"/>
                </a:cubicBezTo>
                <a:cubicBezTo>
                  <a:pt x="18894" y="16204"/>
                  <a:pt x="18928" y="16221"/>
                  <a:pt x="19460" y="16287"/>
                </a:cubicBezTo>
                <a:cubicBezTo>
                  <a:pt x="20081" y="16364"/>
                  <a:pt x="20807" y="16671"/>
                  <a:pt x="20796" y="16851"/>
                </a:cubicBezTo>
                <a:cubicBezTo>
                  <a:pt x="20792" y="16911"/>
                  <a:pt x="20657" y="16975"/>
                  <a:pt x="20495" y="16994"/>
                </a:cubicBezTo>
                <a:cubicBezTo>
                  <a:pt x="20291" y="17017"/>
                  <a:pt x="20210" y="17073"/>
                  <a:pt x="20239" y="17172"/>
                </a:cubicBezTo>
                <a:cubicBezTo>
                  <a:pt x="20261" y="17251"/>
                  <a:pt x="20242" y="17368"/>
                  <a:pt x="20193" y="17433"/>
                </a:cubicBezTo>
                <a:cubicBezTo>
                  <a:pt x="20130" y="17517"/>
                  <a:pt x="20131" y="17594"/>
                  <a:pt x="20198" y="17702"/>
                </a:cubicBezTo>
                <a:cubicBezTo>
                  <a:pt x="20348" y="17941"/>
                  <a:pt x="20228" y="17997"/>
                  <a:pt x="19562" y="17998"/>
                </a:cubicBezTo>
                <a:cubicBezTo>
                  <a:pt x="18711" y="18001"/>
                  <a:pt x="18559" y="18166"/>
                  <a:pt x="19337" y="18245"/>
                </a:cubicBezTo>
                <a:cubicBezTo>
                  <a:pt x="20304" y="18342"/>
                  <a:pt x="21042" y="18882"/>
                  <a:pt x="21286" y="19667"/>
                </a:cubicBezTo>
                <a:cubicBezTo>
                  <a:pt x="21382" y="19974"/>
                  <a:pt x="21374" y="20016"/>
                  <a:pt x="21165" y="20256"/>
                </a:cubicBezTo>
                <a:cubicBezTo>
                  <a:pt x="21040" y="20398"/>
                  <a:pt x="20906" y="20488"/>
                  <a:pt x="20867" y="20456"/>
                </a:cubicBezTo>
                <a:cubicBezTo>
                  <a:pt x="20828" y="20424"/>
                  <a:pt x="20775" y="20447"/>
                  <a:pt x="20746" y="20508"/>
                </a:cubicBezTo>
                <a:cubicBezTo>
                  <a:pt x="20680" y="20651"/>
                  <a:pt x="20329" y="20652"/>
                  <a:pt x="19514" y="20504"/>
                </a:cubicBezTo>
                <a:cubicBezTo>
                  <a:pt x="18563" y="20331"/>
                  <a:pt x="18544" y="20324"/>
                  <a:pt x="18230" y="20040"/>
                </a:cubicBezTo>
                <a:cubicBezTo>
                  <a:pt x="17861" y="19707"/>
                  <a:pt x="17542" y="19602"/>
                  <a:pt x="17338" y="19747"/>
                </a:cubicBezTo>
                <a:cubicBezTo>
                  <a:pt x="17141" y="19888"/>
                  <a:pt x="17125" y="20056"/>
                  <a:pt x="17311" y="20035"/>
                </a:cubicBezTo>
                <a:cubicBezTo>
                  <a:pt x="17446" y="20019"/>
                  <a:pt x="17607" y="20309"/>
                  <a:pt x="17908" y="21113"/>
                </a:cubicBezTo>
                <a:lnTo>
                  <a:pt x="18065" y="21530"/>
                </a:lnTo>
                <a:cubicBezTo>
                  <a:pt x="18067" y="21531"/>
                  <a:pt x="18071" y="21533"/>
                  <a:pt x="18073" y="21534"/>
                </a:cubicBezTo>
                <a:lnTo>
                  <a:pt x="18075" y="21191"/>
                </a:lnTo>
                <a:cubicBezTo>
                  <a:pt x="18076" y="20994"/>
                  <a:pt x="18021" y="20715"/>
                  <a:pt x="17951" y="20572"/>
                </a:cubicBezTo>
                <a:cubicBezTo>
                  <a:pt x="17763" y="20188"/>
                  <a:pt x="17916" y="20142"/>
                  <a:pt x="18505" y="20406"/>
                </a:cubicBezTo>
                <a:cubicBezTo>
                  <a:pt x="19044" y="20648"/>
                  <a:pt x="20577" y="20824"/>
                  <a:pt x="20980" y="20690"/>
                </a:cubicBezTo>
                <a:cubicBezTo>
                  <a:pt x="21096" y="20651"/>
                  <a:pt x="21285" y="20484"/>
                  <a:pt x="21399" y="20320"/>
                </a:cubicBezTo>
                <a:lnTo>
                  <a:pt x="21568" y="20078"/>
                </a:lnTo>
                <a:lnTo>
                  <a:pt x="21575" y="16687"/>
                </a:lnTo>
                <a:lnTo>
                  <a:pt x="21300" y="16680"/>
                </a:lnTo>
                <a:cubicBezTo>
                  <a:pt x="21131" y="16676"/>
                  <a:pt x="20756" y="16563"/>
                  <a:pt x="20468" y="16432"/>
                </a:cubicBezTo>
                <a:cubicBezTo>
                  <a:pt x="19953" y="16197"/>
                  <a:pt x="19813" y="16008"/>
                  <a:pt x="20105" y="15942"/>
                </a:cubicBezTo>
                <a:cubicBezTo>
                  <a:pt x="20186" y="15924"/>
                  <a:pt x="20408" y="15806"/>
                  <a:pt x="20596" y="15682"/>
                </a:cubicBezTo>
                <a:cubicBezTo>
                  <a:pt x="21018" y="15404"/>
                  <a:pt x="21156" y="15017"/>
                  <a:pt x="21085" y="14306"/>
                </a:cubicBezTo>
                <a:cubicBezTo>
                  <a:pt x="21044" y="13892"/>
                  <a:pt x="20970" y="13709"/>
                  <a:pt x="20709" y="13380"/>
                </a:cubicBezTo>
                <a:cubicBezTo>
                  <a:pt x="20409" y="13002"/>
                  <a:pt x="20344" y="12969"/>
                  <a:pt x="19900" y="12969"/>
                </a:cubicBezTo>
                <a:cubicBezTo>
                  <a:pt x="19635" y="12969"/>
                  <a:pt x="19396" y="12941"/>
                  <a:pt x="19369" y="12905"/>
                </a:cubicBezTo>
                <a:cubicBezTo>
                  <a:pt x="19342" y="12869"/>
                  <a:pt x="19429" y="12601"/>
                  <a:pt x="19563" y="12311"/>
                </a:cubicBezTo>
                <a:cubicBezTo>
                  <a:pt x="19884" y="11617"/>
                  <a:pt x="20130" y="10414"/>
                  <a:pt x="20130" y="9534"/>
                </a:cubicBezTo>
                <a:cubicBezTo>
                  <a:pt x="20130" y="8211"/>
                  <a:pt x="19717" y="6368"/>
                  <a:pt x="19223" y="5477"/>
                </a:cubicBezTo>
                <a:cubicBezTo>
                  <a:pt x="18577" y="4312"/>
                  <a:pt x="17892" y="3860"/>
                  <a:pt x="17169" y="4119"/>
                </a:cubicBezTo>
                <a:cubicBezTo>
                  <a:pt x="16198" y="4467"/>
                  <a:pt x="15998" y="5949"/>
                  <a:pt x="16823" y="6676"/>
                </a:cubicBezTo>
                <a:cubicBezTo>
                  <a:pt x="17046" y="6873"/>
                  <a:pt x="17206" y="7148"/>
                  <a:pt x="17362" y="7601"/>
                </a:cubicBezTo>
                <a:cubicBezTo>
                  <a:pt x="17566" y="8193"/>
                  <a:pt x="17587" y="8364"/>
                  <a:pt x="17595" y="9698"/>
                </a:cubicBezTo>
                <a:cubicBezTo>
                  <a:pt x="17603" y="10979"/>
                  <a:pt x="17585" y="11169"/>
                  <a:pt x="17456" y="11295"/>
                </a:cubicBezTo>
                <a:cubicBezTo>
                  <a:pt x="17374" y="11374"/>
                  <a:pt x="17224" y="11440"/>
                  <a:pt x="17121" y="11440"/>
                </a:cubicBezTo>
                <a:cubicBezTo>
                  <a:pt x="16911" y="11440"/>
                  <a:pt x="16754" y="11714"/>
                  <a:pt x="16593" y="12368"/>
                </a:cubicBezTo>
                <a:cubicBezTo>
                  <a:pt x="16330" y="13431"/>
                  <a:pt x="16190" y="13251"/>
                  <a:pt x="16187" y="11841"/>
                </a:cubicBezTo>
                <a:cubicBezTo>
                  <a:pt x="16184" y="10641"/>
                  <a:pt x="15986" y="9251"/>
                  <a:pt x="15754" y="8809"/>
                </a:cubicBezTo>
                <a:cubicBezTo>
                  <a:pt x="15679" y="8666"/>
                  <a:pt x="15616" y="8457"/>
                  <a:pt x="15616" y="8343"/>
                </a:cubicBezTo>
                <a:cubicBezTo>
                  <a:pt x="15616" y="8230"/>
                  <a:pt x="15527" y="7995"/>
                  <a:pt x="15417" y="7822"/>
                </a:cubicBezTo>
                <a:cubicBezTo>
                  <a:pt x="15061" y="7258"/>
                  <a:pt x="14568" y="5935"/>
                  <a:pt x="14466" y="5270"/>
                </a:cubicBezTo>
                <a:cubicBezTo>
                  <a:pt x="14329" y="4376"/>
                  <a:pt x="14243" y="4145"/>
                  <a:pt x="13814" y="3510"/>
                </a:cubicBezTo>
                <a:cubicBezTo>
                  <a:pt x="13608" y="3207"/>
                  <a:pt x="13242" y="2629"/>
                  <a:pt x="12996" y="2225"/>
                </a:cubicBezTo>
                <a:cubicBezTo>
                  <a:pt x="12751" y="1822"/>
                  <a:pt x="12489" y="1494"/>
                  <a:pt x="12416" y="1494"/>
                </a:cubicBezTo>
                <a:cubicBezTo>
                  <a:pt x="12343" y="1494"/>
                  <a:pt x="12157" y="1317"/>
                  <a:pt x="12002" y="1101"/>
                </a:cubicBezTo>
                <a:cubicBezTo>
                  <a:pt x="11605" y="551"/>
                  <a:pt x="11320" y="383"/>
                  <a:pt x="10714" y="337"/>
                </a:cubicBezTo>
                <a:close/>
                <a:moveTo>
                  <a:pt x="10252" y="414"/>
                </a:moveTo>
                <a:cubicBezTo>
                  <a:pt x="10853" y="418"/>
                  <a:pt x="11396" y="595"/>
                  <a:pt x="11687" y="921"/>
                </a:cubicBezTo>
                <a:cubicBezTo>
                  <a:pt x="12030" y="1305"/>
                  <a:pt x="12598" y="2347"/>
                  <a:pt x="12537" y="2479"/>
                </a:cubicBezTo>
                <a:cubicBezTo>
                  <a:pt x="12461" y="2643"/>
                  <a:pt x="12422" y="2621"/>
                  <a:pt x="11718" y="2033"/>
                </a:cubicBezTo>
                <a:cubicBezTo>
                  <a:pt x="10625" y="1119"/>
                  <a:pt x="10466" y="1048"/>
                  <a:pt x="9522" y="1023"/>
                </a:cubicBezTo>
                <a:cubicBezTo>
                  <a:pt x="9056" y="1010"/>
                  <a:pt x="8670" y="952"/>
                  <a:pt x="8655" y="892"/>
                </a:cubicBezTo>
                <a:cubicBezTo>
                  <a:pt x="8640" y="833"/>
                  <a:pt x="8862" y="701"/>
                  <a:pt x="9148" y="600"/>
                </a:cubicBezTo>
                <a:cubicBezTo>
                  <a:pt x="9509" y="472"/>
                  <a:pt x="9891" y="412"/>
                  <a:pt x="10252" y="414"/>
                </a:cubicBezTo>
                <a:close/>
                <a:moveTo>
                  <a:pt x="18140" y="782"/>
                </a:moveTo>
                <a:lnTo>
                  <a:pt x="18042" y="1438"/>
                </a:lnTo>
                <a:cubicBezTo>
                  <a:pt x="17988" y="1799"/>
                  <a:pt x="17899" y="2201"/>
                  <a:pt x="17845" y="2333"/>
                </a:cubicBezTo>
                <a:cubicBezTo>
                  <a:pt x="17792" y="2464"/>
                  <a:pt x="17749" y="2602"/>
                  <a:pt x="17749" y="2641"/>
                </a:cubicBezTo>
                <a:cubicBezTo>
                  <a:pt x="17749" y="2680"/>
                  <a:pt x="17795" y="2693"/>
                  <a:pt x="17851" y="2668"/>
                </a:cubicBezTo>
                <a:cubicBezTo>
                  <a:pt x="17992" y="2605"/>
                  <a:pt x="18148" y="1864"/>
                  <a:pt x="18144" y="1274"/>
                </a:cubicBezTo>
                <a:lnTo>
                  <a:pt x="18140" y="782"/>
                </a:lnTo>
                <a:close/>
                <a:moveTo>
                  <a:pt x="21589" y="2059"/>
                </a:moveTo>
                <a:cubicBezTo>
                  <a:pt x="21544" y="2033"/>
                  <a:pt x="21386" y="2144"/>
                  <a:pt x="20850" y="2540"/>
                </a:cubicBezTo>
                <a:cubicBezTo>
                  <a:pt x="20096" y="3095"/>
                  <a:pt x="19637" y="3526"/>
                  <a:pt x="19637" y="3684"/>
                </a:cubicBezTo>
                <a:cubicBezTo>
                  <a:pt x="19637" y="3848"/>
                  <a:pt x="19736" y="3807"/>
                  <a:pt x="19937" y="3555"/>
                </a:cubicBezTo>
                <a:cubicBezTo>
                  <a:pt x="20040" y="3426"/>
                  <a:pt x="20196" y="3265"/>
                  <a:pt x="20284" y="3198"/>
                </a:cubicBezTo>
                <a:cubicBezTo>
                  <a:pt x="20372" y="3131"/>
                  <a:pt x="20705" y="2883"/>
                  <a:pt x="21025" y="2645"/>
                </a:cubicBezTo>
                <a:cubicBezTo>
                  <a:pt x="21339" y="2412"/>
                  <a:pt x="21590" y="2186"/>
                  <a:pt x="21600" y="2133"/>
                </a:cubicBezTo>
                <a:lnTo>
                  <a:pt x="21600" y="2102"/>
                </a:lnTo>
                <a:cubicBezTo>
                  <a:pt x="21598" y="2086"/>
                  <a:pt x="21599" y="2065"/>
                  <a:pt x="21589" y="2059"/>
                </a:cubicBezTo>
                <a:close/>
                <a:moveTo>
                  <a:pt x="6086" y="5154"/>
                </a:moveTo>
                <a:cubicBezTo>
                  <a:pt x="5493" y="5154"/>
                  <a:pt x="5350" y="5193"/>
                  <a:pt x="5030" y="5443"/>
                </a:cubicBezTo>
                <a:cubicBezTo>
                  <a:pt x="4680" y="5718"/>
                  <a:pt x="4361" y="6173"/>
                  <a:pt x="4004" y="6905"/>
                </a:cubicBezTo>
                <a:cubicBezTo>
                  <a:pt x="3784" y="7355"/>
                  <a:pt x="3780" y="8586"/>
                  <a:pt x="3996" y="9225"/>
                </a:cubicBezTo>
                <a:cubicBezTo>
                  <a:pt x="4165" y="9726"/>
                  <a:pt x="4764" y="10354"/>
                  <a:pt x="5326" y="10621"/>
                </a:cubicBezTo>
                <a:cubicBezTo>
                  <a:pt x="5502" y="10704"/>
                  <a:pt x="5853" y="10775"/>
                  <a:pt x="6107" y="10778"/>
                </a:cubicBezTo>
                <a:cubicBezTo>
                  <a:pt x="7181" y="10789"/>
                  <a:pt x="7899" y="9961"/>
                  <a:pt x="8037" y="8616"/>
                </a:cubicBezTo>
                <a:lnTo>
                  <a:pt x="8025" y="8604"/>
                </a:lnTo>
                <a:lnTo>
                  <a:pt x="8040" y="8568"/>
                </a:lnTo>
                <a:cubicBezTo>
                  <a:pt x="8052" y="8430"/>
                  <a:pt x="8066" y="8292"/>
                  <a:pt x="8067" y="8143"/>
                </a:cubicBezTo>
                <a:cubicBezTo>
                  <a:pt x="8068" y="7201"/>
                  <a:pt x="7801" y="6221"/>
                  <a:pt x="7498" y="6052"/>
                </a:cubicBezTo>
                <a:cubicBezTo>
                  <a:pt x="7382" y="5987"/>
                  <a:pt x="7170" y="5758"/>
                  <a:pt x="7028" y="5543"/>
                </a:cubicBezTo>
                <a:cubicBezTo>
                  <a:pt x="6771" y="5155"/>
                  <a:pt x="6769" y="5154"/>
                  <a:pt x="6086" y="5154"/>
                </a:cubicBezTo>
                <a:close/>
                <a:moveTo>
                  <a:pt x="6180" y="5322"/>
                </a:moveTo>
                <a:cubicBezTo>
                  <a:pt x="6557" y="5339"/>
                  <a:pt x="6870" y="5531"/>
                  <a:pt x="6903" y="5841"/>
                </a:cubicBezTo>
                <a:cubicBezTo>
                  <a:pt x="6920" y="5999"/>
                  <a:pt x="6986" y="6084"/>
                  <a:pt x="7092" y="6084"/>
                </a:cubicBezTo>
                <a:cubicBezTo>
                  <a:pt x="7313" y="6084"/>
                  <a:pt x="7695" y="6663"/>
                  <a:pt x="7809" y="7171"/>
                </a:cubicBezTo>
                <a:cubicBezTo>
                  <a:pt x="7927" y="7692"/>
                  <a:pt x="7930" y="8597"/>
                  <a:pt x="7816" y="9000"/>
                </a:cubicBezTo>
                <a:cubicBezTo>
                  <a:pt x="7701" y="9405"/>
                  <a:pt x="7373" y="9865"/>
                  <a:pt x="6924" y="10251"/>
                </a:cubicBezTo>
                <a:cubicBezTo>
                  <a:pt x="6649" y="10487"/>
                  <a:pt x="6491" y="10551"/>
                  <a:pt x="6157" y="10558"/>
                </a:cubicBezTo>
                <a:cubicBezTo>
                  <a:pt x="5982" y="10574"/>
                  <a:pt x="5824" y="10558"/>
                  <a:pt x="5732" y="10519"/>
                </a:cubicBezTo>
                <a:cubicBezTo>
                  <a:pt x="5311" y="10435"/>
                  <a:pt x="4966" y="10193"/>
                  <a:pt x="4600" y="9718"/>
                </a:cubicBezTo>
                <a:cubicBezTo>
                  <a:pt x="4022" y="8965"/>
                  <a:pt x="3824" y="8045"/>
                  <a:pt x="4075" y="7256"/>
                </a:cubicBezTo>
                <a:cubicBezTo>
                  <a:pt x="4221" y="6796"/>
                  <a:pt x="5085" y="5711"/>
                  <a:pt x="5479" y="5491"/>
                </a:cubicBezTo>
                <a:cubicBezTo>
                  <a:pt x="5705" y="5365"/>
                  <a:pt x="5954" y="5312"/>
                  <a:pt x="6180" y="5322"/>
                </a:cubicBezTo>
                <a:close/>
                <a:moveTo>
                  <a:pt x="11991" y="5413"/>
                </a:moveTo>
                <a:cubicBezTo>
                  <a:pt x="11705" y="5406"/>
                  <a:pt x="11405" y="5492"/>
                  <a:pt x="11159" y="5686"/>
                </a:cubicBezTo>
                <a:cubicBezTo>
                  <a:pt x="10150" y="6479"/>
                  <a:pt x="9280" y="8403"/>
                  <a:pt x="9544" y="9254"/>
                </a:cubicBezTo>
                <a:cubicBezTo>
                  <a:pt x="9658" y="9617"/>
                  <a:pt x="10033" y="10083"/>
                  <a:pt x="10360" y="10267"/>
                </a:cubicBezTo>
                <a:cubicBezTo>
                  <a:pt x="10476" y="10332"/>
                  <a:pt x="10940" y="10415"/>
                  <a:pt x="11391" y="10455"/>
                </a:cubicBezTo>
                <a:cubicBezTo>
                  <a:pt x="11842" y="10494"/>
                  <a:pt x="12233" y="10536"/>
                  <a:pt x="12259" y="10546"/>
                </a:cubicBezTo>
                <a:cubicBezTo>
                  <a:pt x="12286" y="10556"/>
                  <a:pt x="12511" y="10370"/>
                  <a:pt x="12760" y="10132"/>
                </a:cubicBezTo>
                <a:cubicBezTo>
                  <a:pt x="13010" y="9893"/>
                  <a:pt x="13240" y="9730"/>
                  <a:pt x="13268" y="9768"/>
                </a:cubicBezTo>
                <a:cubicBezTo>
                  <a:pt x="13297" y="9805"/>
                  <a:pt x="13323" y="9779"/>
                  <a:pt x="13328" y="9709"/>
                </a:cubicBezTo>
                <a:cubicBezTo>
                  <a:pt x="13348" y="9467"/>
                  <a:pt x="13360" y="9416"/>
                  <a:pt x="13512" y="8993"/>
                </a:cubicBezTo>
                <a:cubicBezTo>
                  <a:pt x="13732" y="8379"/>
                  <a:pt x="13667" y="7579"/>
                  <a:pt x="13346" y="6951"/>
                </a:cubicBezTo>
                <a:cubicBezTo>
                  <a:pt x="13209" y="6684"/>
                  <a:pt x="13062" y="6318"/>
                  <a:pt x="13019" y="6137"/>
                </a:cubicBezTo>
                <a:cubicBezTo>
                  <a:pt x="12912" y="5689"/>
                  <a:pt x="12469" y="5424"/>
                  <a:pt x="11991" y="5413"/>
                </a:cubicBezTo>
                <a:close/>
                <a:moveTo>
                  <a:pt x="12220" y="5641"/>
                </a:moveTo>
                <a:cubicBezTo>
                  <a:pt x="12383" y="5651"/>
                  <a:pt x="12514" y="5703"/>
                  <a:pt x="12574" y="5800"/>
                </a:cubicBezTo>
                <a:cubicBezTo>
                  <a:pt x="12681" y="5972"/>
                  <a:pt x="12648" y="6012"/>
                  <a:pt x="12293" y="6145"/>
                </a:cubicBezTo>
                <a:cubicBezTo>
                  <a:pt x="12060" y="6232"/>
                  <a:pt x="12069" y="6241"/>
                  <a:pt x="12458" y="6298"/>
                </a:cubicBezTo>
                <a:cubicBezTo>
                  <a:pt x="12840" y="6354"/>
                  <a:pt x="12877" y="6386"/>
                  <a:pt x="13019" y="6794"/>
                </a:cubicBezTo>
                <a:cubicBezTo>
                  <a:pt x="13103" y="7035"/>
                  <a:pt x="13221" y="7304"/>
                  <a:pt x="13280" y="7394"/>
                </a:cubicBezTo>
                <a:cubicBezTo>
                  <a:pt x="13454" y="7658"/>
                  <a:pt x="13501" y="8098"/>
                  <a:pt x="13406" y="8566"/>
                </a:cubicBezTo>
                <a:cubicBezTo>
                  <a:pt x="13307" y="9058"/>
                  <a:pt x="12763" y="9944"/>
                  <a:pt x="12411" y="10187"/>
                </a:cubicBezTo>
                <a:cubicBezTo>
                  <a:pt x="12060" y="10428"/>
                  <a:pt x="10806" y="10333"/>
                  <a:pt x="10386" y="10033"/>
                </a:cubicBezTo>
                <a:cubicBezTo>
                  <a:pt x="10076" y="9812"/>
                  <a:pt x="9709" y="9149"/>
                  <a:pt x="9709" y="8811"/>
                </a:cubicBezTo>
                <a:cubicBezTo>
                  <a:pt x="9709" y="8021"/>
                  <a:pt x="10564" y="6490"/>
                  <a:pt x="11323" y="5925"/>
                </a:cubicBezTo>
                <a:cubicBezTo>
                  <a:pt x="11536" y="5766"/>
                  <a:pt x="11808" y="5671"/>
                  <a:pt x="12047" y="5647"/>
                </a:cubicBezTo>
                <a:cubicBezTo>
                  <a:pt x="12107" y="5641"/>
                  <a:pt x="12166" y="5638"/>
                  <a:pt x="12220" y="5641"/>
                </a:cubicBezTo>
                <a:close/>
                <a:moveTo>
                  <a:pt x="11333" y="6955"/>
                </a:moveTo>
                <a:cubicBezTo>
                  <a:pt x="11235" y="6954"/>
                  <a:pt x="11130" y="6990"/>
                  <a:pt x="11020" y="7069"/>
                </a:cubicBezTo>
                <a:cubicBezTo>
                  <a:pt x="10766" y="7250"/>
                  <a:pt x="10725" y="7864"/>
                  <a:pt x="10942" y="8256"/>
                </a:cubicBezTo>
                <a:cubicBezTo>
                  <a:pt x="11098" y="8537"/>
                  <a:pt x="11165" y="8576"/>
                  <a:pt x="11382" y="8522"/>
                </a:cubicBezTo>
                <a:cubicBezTo>
                  <a:pt x="11749" y="8429"/>
                  <a:pt x="11841" y="8294"/>
                  <a:pt x="11841" y="7844"/>
                </a:cubicBezTo>
                <a:cubicBezTo>
                  <a:pt x="11841" y="7294"/>
                  <a:pt x="11627" y="6957"/>
                  <a:pt x="11333" y="6955"/>
                </a:cubicBezTo>
                <a:close/>
                <a:moveTo>
                  <a:pt x="6302" y="7246"/>
                </a:moveTo>
                <a:cubicBezTo>
                  <a:pt x="6136" y="7250"/>
                  <a:pt x="5962" y="7309"/>
                  <a:pt x="5878" y="7421"/>
                </a:cubicBezTo>
                <a:cubicBezTo>
                  <a:pt x="5720" y="7632"/>
                  <a:pt x="5712" y="8263"/>
                  <a:pt x="5866" y="8393"/>
                </a:cubicBezTo>
                <a:cubicBezTo>
                  <a:pt x="6340" y="8794"/>
                  <a:pt x="6972" y="8021"/>
                  <a:pt x="6677" y="7401"/>
                </a:cubicBezTo>
                <a:cubicBezTo>
                  <a:pt x="6626" y="7293"/>
                  <a:pt x="6467" y="7241"/>
                  <a:pt x="6302" y="7246"/>
                </a:cubicBezTo>
                <a:close/>
                <a:moveTo>
                  <a:pt x="13193" y="12097"/>
                </a:moveTo>
                <a:cubicBezTo>
                  <a:pt x="13042" y="12097"/>
                  <a:pt x="12895" y="12143"/>
                  <a:pt x="12868" y="12204"/>
                </a:cubicBezTo>
                <a:cubicBezTo>
                  <a:pt x="12840" y="12264"/>
                  <a:pt x="12890" y="12312"/>
                  <a:pt x="12980" y="12312"/>
                </a:cubicBezTo>
                <a:cubicBezTo>
                  <a:pt x="13070" y="12312"/>
                  <a:pt x="13161" y="12351"/>
                  <a:pt x="13180" y="12396"/>
                </a:cubicBezTo>
                <a:cubicBezTo>
                  <a:pt x="13216" y="12482"/>
                  <a:pt x="13172" y="13063"/>
                  <a:pt x="13097" y="13726"/>
                </a:cubicBezTo>
                <a:cubicBezTo>
                  <a:pt x="13091" y="13868"/>
                  <a:pt x="13077" y="14010"/>
                  <a:pt x="13048" y="14136"/>
                </a:cubicBezTo>
                <a:cubicBezTo>
                  <a:pt x="13006" y="14466"/>
                  <a:pt x="12958" y="14794"/>
                  <a:pt x="12906" y="15084"/>
                </a:cubicBezTo>
                <a:cubicBezTo>
                  <a:pt x="12625" y="16679"/>
                  <a:pt x="12312" y="17329"/>
                  <a:pt x="11450" y="18104"/>
                </a:cubicBezTo>
                <a:cubicBezTo>
                  <a:pt x="11382" y="18165"/>
                  <a:pt x="11303" y="18211"/>
                  <a:pt x="11231" y="18266"/>
                </a:cubicBezTo>
                <a:cubicBezTo>
                  <a:pt x="11221" y="18278"/>
                  <a:pt x="11210" y="18283"/>
                  <a:pt x="11198" y="18291"/>
                </a:cubicBezTo>
                <a:cubicBezTo>
                  <a:pt x="10627" y="18716"/>
                  <a:pt x="9932" y="18966"/>
                  <a:pt x="9011" y="19050"/>
                </a:cubicBezTo>
                <a:cubicBezTo>
                  <a:pt x="8359" y="19109"/>
                  <a:pt x="8190" y="19082"/>
                  <a:pt x="7568" y="18828"/>
                </a:cubicBezTo>
                <a:cubicBezTo>
                  <a:pt x="6675" y="18464"/>
                  <a:pt x="6209" y="17888"/>
                  <a:pt x="6808" y="17888"/>
                </a:cubicBezTo>
                <a:cubicBezTo>
                  <a:pt x="7057" y="17888"/>
                  <a:pt x="7057" y="17693"/>
                  <a:pt x="6807" y="17609"/>
                </a:cubicBezTo>
                <a:cubicBezTo>
                  <a:pt x="6425" y="17482"/>
                  <a:pt x="6066" y="17600"/>
                  <a:pt x="5959" y="17888"/>
                </a:cubicBezTo>
                <a:cubicBezTo>
                  <a:pt x="5829" y="18237"/>
                  <a:pt x="5950" y="18431"/>
                  <a:pt x="6179" y="18241"/>
                </a:cubicBezTo>
                <a:cubicBezTo>
                  <a:pt x="6313" y="18130"/>
                  <a:pt x="6353" y="18142"/>
                  <a:pt x="6424" y="18318"/>
                </a:cubicBezTo>
                <a:cubicBezTo>
                  <a:pt x="6527" y="18574"/>
                  <a:pt x="7277" y="19075"/>
                  <a:pt x="7849" y="19269"/>
                </a:cubicBezTo>
                <a:cubicBezTo>
                  <a:pt x="8722" y="19566"/>
                  <a:pt x="10299" y="19222"/>
                  <a:pt x="11290" y="18518"/>
                </a:cubicBezTo>
                <a:cubicBezTo>
                  <a:pt x="12496" y="17662"/>
                  <a:pt x="12890" y="16806"/>
                  <a:pt x="13209" y="14338"/>
                </a:cubicBezTo>
                <a:cubicBezTo>
                  <a:pt x="13318" y="13497"/>
                  <a:pt x="13441" y="12763"/>
                  <a:pt x="13484" y="12705"/>
                </a:cubicBezTo>
                <a:cubicBezTo>
                  <a:pt x="13534" y="12638"/>
                  <a:pt x="13595" y="12728"/>
                  <a:pt x="13653" y="12950"/>
                </a:cubicBezTo>
                <a:cubicBezTo>
                  <a:pt x="13761" y="13362"/>
                  <a:pt x="13893" y="13408"/>
                  <a:pt x="13893" y="13033"/>
                </a:cubicBezTo>
                <a:cubicBezTo>
                  <a:pt x="13893" y="12601"/>
                  <a:pt x="13516" y="12097"/>
                  <a:pt x="13193" y="12097"/>
                </a:cubicBezTo>
                <a:close/>
                <a:moveTo>
                  <a:pt x="20382" y="14063"/>
                </a:moveTo>
                <a:cubicBezTo>
                  <a:pt x="20133" y="14063"/>
                  <a:pt x="20048" y="14101"/>
                  <a:pt x="20082" y="14199"/>
                </a:cubicBezTo>
                <a:cubicBezTo>
                  <a:pt x="20108" y="14274"/>
                  <a:pt x="20152" y="14422"/>
                  <a:pt x="20180" y="14527"/>
                </a:cubicBezTo>
                <a:cubicBezTo>
                  <a:pt x="20208" y="14632"/>
                  <a:pt x="20304" y="14716"/>
                  <a:pt x="20393" y="14716"/>
                </a:cubicBezTo>
                <a:cubicBezTo>
                  <a:pt x="20487" y="14716"/>
                  <a:pt x="20538" y="14661"/>
                  <a:pt x="20516" y="14581"/>
                </a:cubicBezTo>
                <a:cubicBezTo>
                  <a:pt x="20496" y="14506"/>
                  <a:pt x="20536" y="14358"/>
                  <a:pt x="20604" y="14252"/>
                </a:cubicBezTo>
                <a:cubicBezTo>
                  <a:pt x="20721" y="14074"/>
                  <a:pt x="20706" y="14063"/>
                  <a:pt x="20382" y="14063"/>
                </a:cubicBezTo>
                <a:close/>
                <a:moveTo>
                  <a:pt x="20535" y="19419"/>
                </a:moveTo>
                <a:cubicBezTo>
                  <a:pt x="20278" y="19419"/>
                  <a:pt x="20232" y="19513"/>
                  <a:pt x="20389" y="19721"/>
                </a:cubicBezTo>
                <a:cubicBezTo>
                  <a:pt x="20462" y="19818"/>
                  <a:pt x="20454" y="19866"/>
                  <a:pt x="20350" y="19919"/>
                </a:cubicBezTo>
                <a:cubicBezTo>
                  <a:pt x="20275" y="19957"/>
                  <a:pt x="20233" y="20035"/>
                  <a:pt x="20260" y="20092"/>
                </a:cubicBezTo>
                <a:cubicBezTo>
                  <a:pt x="20347" y="20278"/>
                  <a:pt x="20663" y="20143"/>
                  <a:pt x="20663" y="19919"/>
                </a:cubicBezTo>
                <a:cubicBezTo>
                  <a:pt x="20664" y="19803"/>
                  <a:pt x="20709" y="19689"/>
                  <a:pt x="20765" y="19664"/>
                </a:cubicBezTo>
                <a:cubicBezTo>
                  <a:pt x="20943" y="19585"/>
                  <a:pt x="20787" y="19419"/>
                  <a:pt x="20535" y="1941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92" name="Shape 592"/>
          <p:cNvSpPr/>
          <p:nvPr/>
        </p:nvSpPr>
        <p:spPr>
          <a:xfrm>
            <a:off x="4707768" y="744253"/>
            <a:ext cx="3589264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UDP大法好？</a:t>
            </a:r>
          </a:p>
        </p:txBody>
      </p:sp>
      <p:sp>
        <p:nvSpPr>
          <p:cNvPr id="593" name="Shape 5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/>
        </p:nvSpPr>
        <p:spPr>
          <a:xfrm>
            <a:off x="1689464" y="1898095"/>
            <a:ext cx="3404646" cy="1270001"/>
          </a:xfrm>
          <a:prstGeom prst="roundRect">
            <a:avLst>
              <a:gd name="adj" fmla="val 15000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http请求数据</a:t>
            </a:r>
          </a:p>
        </p:txBody>
      </p:sp>
      <p:sp>
        <p:nvSpPr>
          <p:cNvPr id="596" name="Shape 596"/>
          <p:cNvSpPr/>
          <p:nvPr/>
        </p:nvSpPr>
        <p:spPr>
          <a:xfrm flipV="1">
            <a:off x="5459558" y="1081579"/>
            <a:ext cx="1909588" cy="1259528"/>
          </a:xfrm>
          <a:prstGeom prst="line">
            <a:avLst/>
          </a:prstGeom>
          <a:ln w="254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97" name="Shape 597"/>
          <p:cNvSpPr/>
          <p:nvPr/>
        </p:nvSpPr>
        <p:spPr>
          <a:xfrm>
            <a:off x="2420236" y="1021605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现有方案</a:t>
            </a:r>
          </a:p>
        </p:txBody>
      </p:sp>
      <p:sp>
        <p:nvSpPr>
          <p:cNvPr id="598" name="Shape 598"/>
          <p:cNvSpPr/>
          <p:nvPr/>
        </p:nvSpPr>
        <p:spPr>
          <a:xfrm>
            <a:off x="7527030" y="464674"/>
            <a:ext cx="3788307" cy="1270001"/>
          </a:xfrm>
          <a:prstGeom prst="roundRect">
            <a:avLst>
              <a:gd name="adj" fmla="val 15000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 * RTT_S</a:t>
            </a:r>
          </a:p>
        </p:txBody>
      </p:sp>
      <p:sp>
        <p:nvSpPr>
          <p:cNvPr id="599" name="Shape 599"/>
          <p:cNvSpPr/>
          <p:nvPr/>
        </p:nvSpPr>
        <p:spPr>
          <a:xfrm>
            <a:off x="7527030" y="3145609"/>
            <a:ext cx="3788307" cy="1270001"/>
          </a:xfrm>
          <a:prstGeom prst="roundRect">
            <a:avLst>
              <a:gd name="adj" fmla="val 15000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JSON文本协议</a:t>
            </a:r>
          </a:p>
        </p:txBody>
      </p:sp>
      <p:sp>
        <p:nvSpPr>
          <p:cNvPr id="600" name="Shape 600"/>
          <p:cNvSpPr/>
          <p:nvPr/>
        </p:nvSpPr>
        <p:spPr>
          <a:xfrm>
            <a:off x="5459463" y="2614046"/>
            <a:ext cx="1709058" cy="1259303"/>
          </a:xfrm>
          <a:prstGeom prst="line">
            <a:avLst/>
          </a:prstGeom>
          <a:ln w="254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1" name="Shape 601"/>
          <p:cNvSpPr/>
          <p:nvPr/>
        </p:nvSpPr>
        <p:spPr>
          <a:xfrm>
            <a:off x="1689464" y="6679503"/>
            <a:ext cx="3404646" cy="1270001"/>
          </a:xfrm>
          <a:prstGeom prst="roundRect">
            <a:avLst>
              <a:gd name="adj" fmla="val 15000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udp请求数据</a:t>
            </a:r>
          </a:p>
        </p:txBody>
      </p:sp>
      <p:sp>
        <p:nvSpPr>
          <p:cNvPr id="602" name="Shape 602"/>
          <p:cNvSpPr/>
          <p:nvPr/>
        </p:nvSpPr>
        <p:spPr>
          <a:xfrm flipV="1">
            <a:off x="5459558" y="5862987"/>
            <a:ext cx="1909588" cy="1259528"/>
          </a:xfrm>
          <a:prstGeom prst="line">
            <a:avLst/>
          </a:prstGeom>
          <a:ln w="254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3" name="Shape 603"/>
          <p:cNvSpPr/>
          <p:nvPr/>
        </p:nvSpPr>
        <p:spPr>
          <a:xfrm>
            <a:off x="2420236" y="5803013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改造方案</a:t>
            </a:r>
          </a:p>
        </p:txBody>
      </p:sp>
      <p:sp>
        <p:nvSpPr>
          <p:cNvPr id="604" name="Shape 604"/>
          <p:cNvSpPr/>
          <p:nvPr/>
        </p:nvSpPr>
        <p:spPr>
          <a:xfrm>
            <a:off x="7527030" y="5246081"/>
            <a:ext cx="3788307" cy="1270001"/>
          </a:xfrm>
          <a:prstGeom prst="roundRect">
            <a:avLst>
              <a:gd name="adj" fmla="val 15000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 * RTT_S</a:t>
            </a:r>
          </a:p>
        </p:txBody>
      </p:sp>
      <p:sp>
        <p:nvSpPr>
          <p:cNvPr id="605" name="Shape 605"/>
          <p:cNvSpPr/>
          <p:nvPr/>
        </p:nvSpPr>
        <p:spPr>
          <a:xfrm>
            <a:off x="7527030" y="7927016"/>
            <a:ext cx="3788307" cy="1270001"/>
          </a:xfrm>
          <a:prstGeom prst="roundRect">
            <a:avLst>
              <a:gd name="adj" fmla="val 15000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二进制协议</a:t>
            </a:r>
          </a:p>
        </p:txBody>
      </p:sp>
      <p:sp>
        <p:nvSpPr>
          <p:cNvPr id="606" name="Shape 606"/>
          <p:cNvSpPr/>
          <p:nvPr/>
        </p:nvSpPr>
        <p:spPr>
          <a:xfrm>
            <a:off x="5459462" y="7395454"/>
            <a:ext cx="1709059" cy="1259303"/>
          </a:xfrm>
          <a:prstGeom prst="line">
            <a:avLst/>
          </a:prstGeom>
          <a:ln w="254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6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7268" y="4617622"/>
            <a:ext cx="2526921" cy="252692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Shape 60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json:  {id: 101, str:  ‘Hello’}</a:t>
            </a:r>
          </a:p>
          <a:p>
            <a:pPr/>
            <a:r>
              <a:t>{id: 101, str:  ‘Hello’}:  </a:t>
            </a:r>
            <a:r>
              <a:rPr>
                <a:solidFill>
                  <a:srgbClr val="FF2600"/>
                </a:solidFill>
              </a:rPr>
              <a:t>&lt;Buffer 7b 22 69 64 22 3a 31 30 31 2c 22 73 74 72 22 3a 22 48 65 6c 6c 6f 22 7d&gt;</a:t>
            </a:r>
          </a:p>
          <a:p>
            <a:pPr/>
            <a:r>
              <a:t>101Hello:  </a:t>
            </a:r>
            <a:r>
              <a:rPr>
                <a:solidFill>
                  <a:srgbClr val="FF2600"/>
                </a:solidFill>
              </a:rPr>
              <a:t>&lt;Buffer 65 48 65 6c 6c 6f&gt;</a:t>
            </a:r>
          </a:p>
        </p:txBody>
      </p:sp>
      <p:sp>
        <p:nvSpPr>
          <p:cNvPr id="611" name="Shape 6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简单的例子</a:t>
            </a:r>
          </a:p>
        </p:txBody>
      </p:sp>
      <p:sp>
        <p:nvSpPr>
          <p:cNvPr id="612" name="Shape 61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5" name="Shape 615"/>
          <p:cNvSpPr/>
          <p:nvPr/>
        </p:nvSpPr>
        <p:spPr>
          <a:xfrm>
            <a:off x="2945167" y="3740150"/>
            <a:ext cx="2019301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24</a:t>
            </a:r>
          </a:p>
        </p:txBody>
      </p:sp>
      <p:sp>
        <p:nvSpPr>
          <p:cNvPr id="616" name="Shape 616"/>
          <p:cNvSpPr/>
          <p:nvPr/>
        </p:nvSpPr>
        <p:spPr>
          <a:xfrm>
            <a:off x="6048917" y="4318000"/>
            <a:ext cx="808399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vs</a:t>
            </a:r>
          </a:p>
        </p:txBody>
      </p:sp>
      <p:sp>
        <p:nvSpPr>
          <p:cNvPr id="617" name="Shape 617"/>
          <p:cNvSpPr/>
          <p:nvPr/>
        </p:nvSpPr>
        <p:spPr>
          <a:xfrm>
            <a:off x="8037014" y="3740150"/>
            <a:ext cx="1066801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FF2600"/>
                </a:solidFill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" name="Shape 139"/>
          <p:cNvSpPr/>
          <p:nvPr/>
        </p:nvSpPr>
        <p:spPr>
          <a:xfrm>
            <a:off x="6255" y="5293435"/>
            <a:ext cx="554609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0" name="Shape 140"/>
          <p:cNvSpPr/>
          <p:nvPr/>
        </p:nvSpPr>
        <p:spPr>
          <a:xfrm>
            <a:off x="778525" y="4347617"/>
            <a:ext cx="1890026" cy="1891638"/>
          </a:xfrm>
          <a:prstGeom prst="ellipse">
            <a:avLst/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532511" y="4022977"/>
            <a:ext cx="2382054" cy="1331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2" name="Shape 142"/>
          <p:cNvSpPr/>
          <p:nvPr/>
        </p:nvSpPr>
        <p:spPr>
          <a:xfrm>
            <a:off x="7096796" y="4300197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6848551" y="4050067"/>
            <a:ext cx="2394754" cy="1268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4" name="Shape 144"/>
          <p:cNvSpPr/>
          <p:nvPr/>
        </p:nvSpPr>
        <p:spPr>
          <a:xfrm>
            <a:off x="3955030" y="4300197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Shape 145"/>
          <p:cNvSpPr/>
          <p:nvPr/>
        </p:nvSpPr>
        <p:spPr>
          <a:xfrm rot="10800000">
            <a:off x="3670461" y="5202387"/>
            <a:ext cx="2382054" cy="126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6" name="Shape 146"/>
          <p:cNvSpPr/>
          <p:nvPr/>
        </p:nvSpPr>
        <p:spPr>
          <a:xfrm>
            <a:off x="2848112" y="5293435"/>
            <a:ext cx="888202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7" name="Shape 147"/>
          <p:cNvSpPr/>
          <p:nvPr/>
        </p:nvSpPr>
        <p:spPr>
          <a:xfrm>
            <a:off x="6063772" y="5269172"/>
            <a:ext cx="843469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8" name="Shape 148"/>
          <p:cNvSpPr/>
          <p:nvPr/>
        </p:nvSpPr>
        <p:spPr>
          <a:xfrm flipV="1">
            <a:off x="9179083" y="5269172"/>
            <a:ext cx="912098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" name="Shape 149"/>
          <p:cNvSpPr/>
          <p:nvPr/>
        </p:nvSpPr>
        <p:spPr>
          <a:xfrm>
            <a:off x="751987" y="66297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时代变迁</a:t>
            </a:r>
          </a:p>
        </p:txBody>
      </p:sp>
      <p:sp>
        <p:nvSpPr>
          <p:cNvPr id="150" name="Shape 150"/>
          <p:cNvSpPr/>
          <p:nvPr/>
        </p:nvSpPr>
        <p:spPr>
          <a:xfrm>
            <a:off x="1431766" y="4684972"/>
            <a:ext cx="5835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1" name="Shape 151"/>
          <p:cNvSpPr/>
          <p:nvPr/>
        </p:nvSpPr>
        <p:spPr>
          <a:xfrm>
            <a:off x="4608271" y="4684972"/>
            <a:ext cx="58354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2" name="Shape 152"/>
          <p:cNvSpPr/>
          <p:nvPr/>
        </p:nvSpPr>
        <p:spPr>
          <a:xfrm>
            <a:off x="7741446" y="4661816"/>
            <a:ext cx="5835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3" name="Shape 153"/>
          <p:cNvSpPr/>
          <p:nvPr/>
        </p:nvSpPr>
        <p:spPr>
          <a:xfrm>
            <a:off x="3927555" y="3415636"/>
            <a:ext cx="186786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why react</a:t>
            </a:r>
          </a:p>
        </p:txBody>
      </p:sp>
      <p:sp>
        <p:nvSpPr>
          <p:cNvPr id="154" name="Shape 154"/>
          <p:cNvSpPr/>
          <p:nvPr/>
        </p:nvSpPr>
        <p:spPr>
          <a:xfrm>
            <a:off x="7074375" y="661723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性能优化</a:t>
            </a:r>
          </a:p>
        </p:txBody>
      </p:sp>
      <p:sp>
        <p:nvSpPr>
          <p:cNvPr id="155" name="Shape 155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156" name="Shape 156"/>
          <p:cNvSpPr/>
          <p:nvPr/>
        </p:nvSpPr>
        <p:spPr>
          <a:xfrm>
            <a:off x="10272655" y="4323354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Shape 157"/>
          <p:cNvSpPr/>
          <p:nvPr/>
        </p:nvSpPr>
        <p:spPr>
          <a:xfrm rot="10800000">
            <a:off x="10026639" y="5202529"/>
            <a:ext cx="2382054" cy="1255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8" name="Shape 158"/>
          <p:cNvSpPr/>
          <p:nvPr/>
        </p:nvSpPr>
        <p:spPr>
          <a:xfrm>
            <a:off x="10874620" y="4661816"/>
            <a:ext cx="58354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9" name="Shape 159"/>
          <p:cNvSpPr/>
          <p:nvPr/>
        </p:nvSpPr>
        <p:spPr>
          <a:xfrm>
            <a:off x="12344154" y="5233316"/>
            <a:ext cx="643509" cy="1270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0" name="Shape 160"/>
          <p:cNvSpPr/>
          <p:nvPr/>
        </p:nvSpPr>
        <p:spPr>
          <a:xfrm>
            <a:off x="10246118" y="3358486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柔性可用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7611" t="10175" r="27987" b="11045"/>
          <a:stretch>
            <a:fillRect/>
          </a:stretch>
        </p:blipFill>
        <p:spPr>
          <a:xfrm>
            <a:off x="603543" y="2742643"/>
            <a:ext cx="2889648" cy="6408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8304" y="2"/>
                </a:moveTo>
                <a:cubicBezTo>
                  <a:pt x="3898" y="42"/>
                  <a:pt x="1209" y="1008"/>
                  <a:pt x="534" y="2804"/>
                </a:cubicBezTo>
                <a:cubicBezTo>
                  <a:pt x="215" y="3653"/>
                  <a:pt x="415" y="5579"/>
                  <a:pt x="911" y="6418"/>
                </a:cubicBezTo>
                <a:cubicBezTo>
                  <a:pt x="1123" y="6778"/>
                  <a:pt x="1317" y="7110"/>
                  <a:pt x="1338" y="7155"/>
                </a:cubicBezTo>
                <a:cubicBezTo>
                  <a:pt x="1415" y="7319"/>
                  <a:pt x="2689" y="8143"/>
                  <a:pt x="3198" y="8357"/>
                </a:cubicBezTo>
                <a:cubicBezTo>
                  <a:pt x="3649" y="8548"/>
                  <a:pt x="4818" y="8822"/>
                  <a:pt x="6082" y="9037"/>
                </a:cubicBezTo>
                <a:cubicBezTo>
                  <a:pt x="6281" y="9071"/>
                  <a:pt x="6690" y="9104"/>
                  <a:pt x="6989" y="9109"/>
                </a:cubicBezTo>
                <a:cubicBezTo>
                  <a:pt x="7478" y="9118"/>
                  <a:pt x="7529" y="9144"/>
                  <a:pt x="7494" y="9364"/>
                </a:cubicBezTo>
                <a:cubicBezTo>
                  <a:pt x="7472" y="9500"/>
                  <a:pt x="7285" y="9671"/>
                  <a:pt x="7078" y="9747"/>
                </a:cubicBezTo>
                <a:cubicBezTo>
                  <a:pt x="6738" y="9872"/>
                  <a:pt x="6645" y="9873"/>
                  <a:pt x="6052" y="9762"/>
                </a:cubicBezTo>
                <a:cubicBezTo>
                  <a:pt x="4951" y="9554"/>
                  <a:pt x="4542" y="9695"/>
                  <a:pt x="2800" y="10877"/>
                </a:cubicBezTo>
                <a:cubicBezTo>
                  <a:pt x="1959" y="11449"/>
                  <a:pt x="1270" y="11954"/>
                  <a:pt x="1270" y="12001"/>
                </a:cubicBezTo>
                <a:cubicBezTo>
                  <a:pt x="1270" y="12098"/>
                  <a:pt x="2608" y="12668"/>
                  <a:pt x="3346" y="12886"/>
                </a:cubicBezTo>
                <a:cubicBezTo>
                  <a:pt x="3816" y="13025"/>
                  <a:pt x="3838" y="13060"/>
                  <a:pt x="3729" y="13455"/>
                </a:cubicBezTo>
                <a:cubicBezTo>
                  <a:pt x="3665" y="13686"/>
                  <a:pt x="3689" y="14029"/>
                  <a:pt x="3782" y="14217"/>
                </a:cubicBezTo>
                <a:cubicBezTo>
                  <a:pt x="3928" y="14509"/>
                  <a:pt x="3884" y="14633"/>
                  <a:pt x="3477" y="15070"/>
                </a:cubicBezTo>
                <a:cubicBezTo>
                  <a:pt x="3046" y="15533"/>
                  <a:pt x="2997" y="15687"/>
                  <a:pt x="2990" y="16647"/>
                </a:cubicBezTo>
                <a:cubicBezTo>
                  <a:pt x="2984" y="17525"/>
                  <a:pt x="2925" y="17761"/>
                  <a:pt x="2646" y="17996"/>
                </a:cubicBezTo>
                <a:cubicBezTo>
                  <a:pt x="2396" y="18206"/>
                  <a:pt x="2276" y="18539"/>
                  <a:pt x="2189" y="19277"/>
                </a:cubicBezTo>
                <a:cubicBezTo>
                  <a:pt x="2072" y="20277"/>
                  <a:pt x="1893" y="20536"/>
                  <a:pt x="1320" y="20536"/>
                </a:cubicBezTo>
                <a:cubicBezTo>
                  <a:pt x="956" y="20536"/>
                  <a:pt x="0" y="21008"/>
                  <a:pt x="0" y="21188"/>
                </a:cubicBezTo>
                <a:cubicBezTo>
                  <a:pt x="0" y="21375"/>
                  <a:pt x="496" y="21433"/>
                  <a:pt x="2109" y="21434"/>
                </a:cubicBezTo>
                <a:lnTo>
                  <a:pt x="3400" y="21436"/>
                </a:lnTo>
                <a:lnTo>
                  <a:pt x="3382" y="20883"/>
                </a:lnTo>
                <a:cubicBezTo>
                  <a:pt x="3365" y="20417"/>
                  <a:pt x="3453" y="20241"/>
                  <a:pt x="3960" y="19757"/>
                </a:cubicBezTo>
                <a:cubicBezTo>
                  <a:pt x="4291" y="19442"/>
                  <a:pt x="4683" y="18927"/>
                  <a:pt x="4830" y="18612"/>
                </a:cubicBezTo>
                <a:cubicBezTo>
                  <a:pt x="4976" y="18297"/>
                  <a:pt x="5287" y="17908"/>
                  <a:pt x="5521" y="17748"/>
                </a:cubicBezTo>
                <a:cubicBezTo>
                  <a:pt x="5755" y="17588"/>
                  <a:pt x="6165" y="17263"/>
                  <a:pt x="6432" y="17026"/>
                </a:cubicBezTo>
                <a:cubicBezTo>
                  <a:pt x="6834" y="16668"/>
                  <a:pt x="6962" y="16612"/>
                  <a:pt x="7179" y="16693"/>
                </a:cubicBezTo>
                <a:cubicBezTo>
                  <a:pt x="7323" y="16747"/>
                  <a:pt x="7443" y="16872"/>
                  <a:pt x="7443" y="16971"/>
                </a:cubicBezTo>
                <a:cubicBezTo>
                  <a:pt x="7443" y="17070"/>
                  <a:pt x="7573" y="17322"/>
                  <a:pt x="7731" y="17532"/>
                </a:cubicBezTo>
                <a:cubicBezTo>
                  <a:pt x="7997" y="17884"/>
                  <a:pt x="7996" y="17946"/>
                  <a:pt x="7707" y="18338"/>
                </a:cubicBezTo>
                <a:cubicBezTo>
                  <a:pt x="7455" y="18681"/>
                  <a:pt x="7420" y="18889"/>
                  <a:pt x="7535" y="19423"/>
                </a:cubicBezTo>
                <a:cubicBezTo>
                  <a:pt x="7614" y="19787"/>
                  <a:pt x="7703" y="20376"/>
                  <a:pt x="7731" y="20731"/>
                </a:cubicBezTo>
                <a:cubicBezTo>
                  <a:pt x="7786" y="21427"/>
                  <a:pt x="7843" y="21484"/>
                  <a:pt x="8532" y="21540"/>
                </a:cubicBezTo>
                <a:cubicBezTo>
                  <a:pt x="8782" y="21560"/>
                  <a:pt x="9618" y="21582"/>
                  <a:pt x="10392" y="21588"/>
                </a:cubicBezTo>
                <a:lnTo>
                  <a:pt x="11798" y="21599"/>
                </a:lnTo>
                <a:lnTo>
                  <a:pt x="11792" y="21374"/>
                </a:lnTo>
                <a:cubicBezTo>
                  <a:pt x="11783" y="20996"/>
                  <a:pt x="11031" y="20699"/>
                  <a:pt x="10081" y="20699"/>
                </a:cubicBezTo>
                <a:cubicBezTo>
                  <a:pt x="9821" y="20699"/>
                  <a:pt x="9562" y="20644"/>
                  <a:pt x="9505" y="20577"/>
                </a:cubicBezTo>
                <a:cubicBezTo>
                  <a:pt x="9448" y="20510"/>
                  <a:pt x="9535" y="19986"/>
                  <a:pt x="9698" y="19413"/>
                </a:cubicBezTo>
                <a:cubicBezTo>
                  <a:pt x="9922" y="18627"/>
                  <a:pt x="10103" y="18289"/>
                  <a:pt x="10437" y="18033"/>
                </a:cubicBezTo>
                <a:cubicBezTo>
                  <a:pt x="10679" y="17847"/>
                  <a:pt x="11094" y="17402"/>
                  <a:pt x="11359" y="17047"/>
                </a:cubicBezTo>
                <a:cubicBezTo>
                  <a:pt x="11769" y="16499"/>
                  <a:pt x="11827" y="16307"/>
                  <a:pt x="11748" y="15779"/>
                </a:cubicBezTo>
                <a:cubicBezTo>
                  <a:pt x="11676" y="15301"/>
                  <a:pt x="11734" y="15055"/>
                  <a:pt x="11994" y="14716"/>
                </a:cubicBezTo>
                <a:cubicBezTo>
                  <a:pt x="12416" y="14166"/>
                  <a:pt x="12434" y="13448"/>
                  <a:pt x="12044" y="12822"/>
                </a:cubicBezTo>
                <a:cubicBezTo>
                  <a:pt x="11624" y="12147"/>
                  <a:pt x="11941" y="12040"/>
                  <a:pt x="12665" y="12612"/>
                </a:cubicBezTo>
                <a:cubicBezTo>
                  <a:pt x="13479" y="13256"/>
                  <a:pt x="13895" y="13427"/>
                  <a:pt x="14486" y="13364"/>
                </a:cubicBezTo>
                <a:cubicBezTo>
                  <a:pt x="15221" y="13285"/>
                  <a:pt x="15583" y="13185"/>
                  <a:pt x="16456" y="12822"/>
                </a:cubicBezTo>
                <a:cubicBezTo>
                  <a:pt x="17181" y="12521"/>
                  <a:pt x="17278" y="12502"/>
                  <a:pt x="17565" y="12616"/>
                </a:cubicBezTo>
                <a:cubicBezTo>
                  <a:pt x="17739" y="12685"/>
                  <a:pt x="18302" y="12837"/>
                  <a:pt x="18820" y="12954"/>
                </a:cubicBezTo>
                <a:cubicBezTo>
                  <a:pt x="19338" y="13071"/>
                  <a:pt x="19978" y="13295"/>
                  <a:pt x="20241" y="13451"/>
                </a:cubicBezTo>
                <a:cubicBezTo>
                  <a:pt x="20670" y="13704"/>
                  <a:pt x="20767" y="13724"/>
                  <a:pt x="21161" y="13643"/>
                </a:cubicBezTo>
                <a:cubicBezTo>
                  <a:pt x="21403" y="13594"/>
                  <a:pt x="21600" y="13527"/>
                  <a:pt x="21600" y="13495"/>
                </a:cubicBezTo>
                <a:cubicBezTo>
                  <a:pt x="21600" y="13463"/>
                  <a:pt x="21227" y="13138"/>
                  <a:pt x="20769" y="12774"/>
                </a:cubicBezTo>
                <a:cubicBezTo>
                  <a:pt x="19923" y="12100"/>
                  <a:pt x="19863" y="11923"/>
                  <a:pt x="20511" y="11999"/>
                </a:cubicBezTo>
                <a:cubicBezTo>
                  <a:pt x="21213" y="12082"/>
                  <a:pt x="20880" y="11818"/>
                  <a:pt x="19921" y="11531"/>
                </a:cubicBezTo>
                <a:cubicBezTo>
                  <a:pt x="19053" y="11272"/>
                  <a:pt x="18860" y="11247"/>
                  <a:pt x="17734" y="11256"/>
                </a:cubicBezTo>
                <a:cubicBezTo>
                  <a:pt x="16557" y="11265"/>
                  <a:pt x="16468" y="11280"/>
                  <a:pt x="15892" y="11563"/>
                </a:cubicBezTo>
                <a:cubicBezTo>
                  <a:pt x="15061" y="11973"/>
                  <a:pt x="14423" y="11970"/>
                  <a:pt x="14041" y="11558"/>
                </a:cubicBezTo>
                <a:cubicBezTo>
                  <a:pt x="13887" y="11392"/>
                  <a:pt x="13645" y="10996"/>
                  <a:pt x="13501" y="10678"/>
                </a:cubicBezTo>
                <a:cubicBezTo>
                  <a:pt x="13222" y="10059"/>
                  <a:pt x="12813" y="9814"/>
                  <a:pt x="12062" y="9814"/>
                </a:cubicBezTo>
                <a:cubicBezTo>
                  <a:pt x="11830" y="9814"/>
                  <a:pt x="11587" y="9775"/>
                  <a:pt x="11522" y="9728"/>
                </a:cubicBezTo>
                <a:cubicBezTo>
                  <a:pt x="11325" y="9584"/>
                  <a:pt x="11813" y="9404"/>
                  <a:pt x="12412" y="9401"/>
                </a:cubicBezTo>
                <a:cubicBezTo>
                  <a:pt x="12725" y="9399"/>
                  <a:pt x="13306" y="9341"/>
                  <a:pt x="13706" y="9272"/>
                </a:cubicBezTo>
                <a:cubicBezTo>
                  <a:pt x="14105" y="9203"/>
                  <a:pt x="14527" y="9144"/>
                  <a:pt x="14646" y="9140"/>
                </a:cubicBezTo>
                <a:cubicBezTo>
                  <a:pt x="14765" y="9136"/>
                  <a:pt x="14853" y="9111"/>
                  <a:pt x="14839" y="9085"/>
                </a:cubicBezTo>
                <a:cubicBezTo>
                  <a:pt x="14825" y="9059"/>
                  <a:pt x="15116" y="8891"/>
                  <a:pt x="15486" y="8713"/>
                </a:cubicBezTo>
                <a:cubicBezTo>
                  <a:pt x="16140" y="8399"/>
                  <a:pt x="16880" y="7678"/>
                  <a:pt x="16880" y="7358"/>
                </a:cubicBezTo>
                <a:cubicBezTo>
                  <a:pt x="16880" y="7271"/>
                  <a:pt x="17082" y="7139"/>
                  <a:pt x="17328" y="7067"/>
                </a:cubicBezTo>
                <a:cubicBezTo>
                  <a:pt x="17970" y="6877"/>
                  <a:pt x="18534" y="6134"/>
                  <a:pt x="18613" y="5373"/>
                </a:cubicBezTo>
                <a:cubicBezTo>
                  <a:pt x="18649" y="5024"/>
                  <a:pt x="18720" y="4708"/>
                  <a:pt x="18770" y="4672"/>
                </a:cubicBezTo>
                <a:cubicBezTo>
                  <a:pt x="18884" y="4589"/>
                  <a:pt x="19609" y="3374"/>
                  <a:pt x="19595" y="3289"/>
                </a:cubicBezTo>
                <a:cubicBezTo>
                  <a:pt x="19589" y="3255"/>
                  <a:pt x="19354" y="3499"/>
                  <a:pt x="19075" y="3834"/>
                </a:cubicBezTo>
                <a:cubicBezTo>
                  <a:pt x="18504" y="4519"/>
                  <a:pt x="18152" y="4640"/>
                  <a:pt x="17405" y="4404"/>
                </a:cubicBezTo>
                <a:cubicBezTo>
                  <a:pt x="17144" y="4321"/>
                  <a:pt x="16713" y="4216"/>
                  <a:pt x="16450" y="4171"/>
                </a:cubicBezTo>
                <a:cubicBezTo>
                  <a:pt x="16001" y="4094"/>
                  <a:pt x="15975" y="4057"/>
                  <a:pt x="15975" y="3546"/>
                </a:cubicBezTo>
                <a:cubicBezTo>
                  <a:pt x="15975" y="2520"/>
                  <a:pt x="15058" y="1393"/>
                  <a:pt x="13759" y="822"/>
                </a:cubicBezTo>
                <a:cubicBezTo>
                  <a:pt x="12467" y="253"/>
                  <a:pt x="11299" y="44"/>
                  <a:pt x="9205" y="6"/>
                </a:cubicBezTo>
                <a:cubicBezTo>
                  <a:pt x="8897" y="0"/>
                  <a:pt x="8597" y="-1"/>
                  <a:pt x="8304" y="2"/>
                </a:cubicBezTo>
                <a:close/>
                <a:moveTo>
                  <a:pt x="19980" y="2697"/>
                </a:moveTo>
                <a:cubicBezTo>
                  <a:pt x="19798" y="2713"/>
                  <a:pt x="19600" y="2775"/>
                  <a:pt x="19544" y="2872"/>
                </a:cubicBezTo>
                <a:cubicBezTo>
                  <a:pt x="19487" y="2970"/>
                  <a:pt x="19486" y="3082"/>
                  <a:pt x="19541" y="3122"/>
                </a:cubicBezTo>
                <a:cubicBezTo>
                  <a:pt x="19669" y="3216"/>
                  <a:pt x="20330" y="2949"/>
                  <a:pt x="20330" y="2804"/>
                </a:cubicBezTo>
                <a:cubicBezTo>
                  <a:pt x="20330" y="2712"/>
                  <a:pt x="20163" y="2681"/>
                  <a:pt x="19980" y="269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2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4223" t="6624" r="2092" b="1492"/>
          <a:stretch>
            <a:fillRect/>
          </a:stretch>
        </p:blipFill>
        <p:spPr>
          <a:xfrm>
            <a:off x="6615176" y="2415977"/>
            <a:ext cx="7626496" cy="7479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57" fill="norm" stroke="1" extrusionOk="0">
                <a:moveTo>
                  <a:pt x="11372" y="0"/>
                </a:moveTo>
                <a:cubicBezTo>
                  <a:pt x="11294" y="0"/>
                  <a:pt x="11216" y="2"/>
                  <a:pt x="11136" y="6"/>
                </a:cubicBezTo>
                <a:cubicBezTo>
                  <a:pt x="10798" y="24"/>
                  <a:pt x="10477" y="76"/>
                  <a:pt x="10421" y="123"/>
                </a:cubicBezTo>
                <a:cubicBezTo>
                  <a:pt x="10366" y="170"/>
                  <a:pt x="10279" y="217"/>
                  <a:pt x="10230" y="228"/>
                </a:cubicBezTo>
                <a:cubicBezTo>
                  <a:pt x="9923" y="296"/>
                  <a:pt x="9687" y="468"/>
                  <a:pt x="9384" y="842"/>
                </a:cubicBezTo>
                <a:cubicBezTo>
                  <a:pt x="9195" y="1076"/>
                  <a:pt x="8993" y="1320"/>
                  <a:pt x="8936" y="1386"/>
                </a:cubicBezTo>
                <a:cubicBezTo>
                  <a:pt x="8880" y="1451"/>
                  <a:pt x="8825" y="1549"/>
                  <a:pt x="8814" y="1604"/>
                </a:cubicBezTo>
                <a:cubicBezTo>
                  <a:pt x="8803" y="1659"/>
                  <a:pt x="8742" y="1734"/>
                  <a:pt x="8680" y="1772"/>
                </a:cubicBezTo>
                <a:cubicBezTo>
                  <a:pt x="8618" y="1811"/>
                  <a:pt x="8492" y="1922"/>
                  <a:pt x="8400" y="2018"/>
                </a:cubicBezTo>
                <a:cubicBezTo>
                  <a:pt x="8308" y="2114"/>
                  <a:pt x="8203" y="2184"/>
                  <a:pt x="8167" y="2174"/>
                </a:cubicBezTo>
                <a:cubicBezTo>
                  <a:pt x="8130" y="2163"/>
                  <a:pt x="8119" y="2185"/>
                  <a:pt x="8142" y="2223"/>
                </a:cubicBezTo>
                <a:cubicBezTo>
                  <a:pt x="8165" y="2260"/>
                  <a:pt x="8098" y="2337"/>
                  <a:pt x="7992" y="2393"/>
                </a:cubicBezTo>
                <a:cubicBezTo>
                  <a:pt x="7807" y="2492"/>
                  <a:pt x="7800" y="2515"/>
                  <a:pt x="7784" y="3114"/>
                </a:cubicBezTo>
                <a:cubicBezTo>
                  <a:pt x="7775" y="3454"/>
                  <a:pt x="7764" y="3797"/>
                  <a:pt x="7760" y="3874"/>
                </a:cubicBezTo>
                <a:cubicBezTo>
                  <a:pt x="7737" y="4245"/>
                  <a:pt x="7810" y="4440"/>
                  <a:pt x="8057" y="4667"/>
                </a:cubicBezTo>
                <a:cubicBezTo>
                  <a:pt x="8200" y="4798"/>
                  <a:pt x="8296" y="4937"/>
                  <a:pt x="8271" y="4978"/>
                </a:cubicBezTo>
                <a:cubicBezTo>
                  <a:pt x="8242" y="5025"/>
                  <a:pt x="8269" y="5036"/>
                  <a:pt x="8345" y="5007"/>
                </a:cubicBezTo>
                <a:cubicBezTo>
                  <a:pt x="8496" y="4948"/>
                  <a:pt x="8710" y="5060"/>
                  <a:pt x="8761" y="5225"/>
                </a:cubicBezTo>
                <a:cubicBezTo>
                  <a:pt x="8789" y="5314"/>
                  <a:pt x="8926" y="5378"/>
                  <a:pt x="9228" y="5441"/>
                </a:cubicBezTo>
                <a:cubicBezTo>
                  <a:pt x="9734" y="5548"/>
                  <a:pt x="9921" y="5639"/>
                  <a:pt x="9857" y="5745"/>
                </a:cubicBezTo>
                <a:cubicBezTo>
                  <a:pt x="9829" y="5791"/>
                  <a:pt x="9841" y="5801"/>
                  <a:pt x="9890" y="5771"/>
                </a:cubicBezTo>
                <a:cubicBezTo>
                  <a:pt x="9991" y="5707"/>
                  <a:pt x="10080" y="5925"/>
                  <a:pt x="9990" y="6017"/>
                </a:cubicBezTo>
                <a:cubicBezTo>
                  <a:pt x="9953" y="6054"/>
                  <a:pt x="9628" y="6145"/>
                  <a:pt x="9267" y="6219"/>
                </a:cubicBezTo>
                <a:cubicBezTo>
                  <a:pt x="8475" y="6381"/>
                  <a:pt x="8170" y="6521"/>
                  <a:pt x="8014" y="6790"/>
                </a:cubicBezTo>
                <a:cubicBezTo>
                  <a:pt x="7947" y="6905"/>
                  <a:pt x="7862" y="6971"/>
                  <a:pt x="7819" y="6944"/>
                </a:cubicBezTo>
                <a:cubicBezTo>
                  <a:pt x="7771" y="6914"/>
                  <a:pt x="7759" y="6938"/>
                  <a:pt x="7787" y="7012"/>
                </a:cubicBezTo>
                <a:cubicBezTo>
                  <a:pt x="7814" y="7085"/>
                  <a:pt x="7776" y="7165"/>
                  <a:pt x="7680" y="7234"/>
                </a:cubicBezTo>
                <a:cubicBezTo>
                  <a:pt x="7597" y="7293"/>
                  <a:pt x="7553" y="7340"/>
                  <a:pt x="7582" y="7340"/>
                </a:cubicBezTo>
                <a:cubicBezTo>
                  <a:pt x="7611" y="7340"/>
                  <a:pt x="7601" y="7405"/>
                  <a:pt x="7560" y="7483"/>
                </a:cubicBezTo>
                <a:cubicBezTo>
                  <a:pt x="7518" y="7561"/>
                  <a:pt x="7451" y="7603"/>
                  <a:pt x="7409" y="7577"/>
                </a:cubicBezTo>
                <a:cubicBezTo>
                  <a:pt x="7360" y="7546"/>
                  <a:pt x="7352" y="7561"/>
                  <a:pt x="7388" y="7620"/>
                </a:cubicBezTo>
                <a:cubicBezTo>
                  <a:pt x="7421" y="7676"/>
                  <a:pt x="7404" y="7742"/>
                  <a:pt x="7343" y="7789"/>
                </a:cubicBezTo>
                <a:cubicBezTo>
                  <a:pt x="7287" y="7831"/>
                  <a:pt x="7221" y="7922"/>
                  <a:pt x="7195" y="7992"/>
                </a:cubicBezTo>
                <a:cubicBezTo>
                  <a:pt x="7168" y="8067"/>
                  <a:pt x="7115" y="8099"/>
                  <a:pt x="7067" y="8069"/>
                </a:cubicBezTo>
                <a:cubicBezTo>
                  <a:pt x="7013" y="8035"/>
                  <a:pt x="7001" y="8055"/>
                  <a:pt x="7030" y="8132"/>
                </a:cubicBezTo>
                <a:cubicBezTo>
                  <a:pt x="7054" y="8195"/>
                  <a:pt x="7041" y="8266"/>
                  <a:pt x="7002" y="8291"/>
                </a:cubicBezTo>
                <a:cubicBezTo>
                  <a:pt x="6964" y="8315"/>
                  <a:pt x="6904" y="8411"/>
                  <a:pt x="6869" y="8505"/>
                </a:cubicBezTo>
                <a:cubicBezTo>
                  <a:pt x="6835" y="8598"/>
                  <a:pt x="6733" y="8702"/>
                  <a:pt x="6642" y="8737"/>
                </a:cubicBezTo>
                <a:cubicBezTo>
                  <a:pt x="6552" y="8772"/>
                  <a:pt x="6460" y="8847"/>
                  <a:pt x="6438" y="8905"/>
                </a:cubicBezTo>
                <a:cubicBezTo>
                  <a:pt x="6412" y="8974"/>
                  <a:pt x="6346" y="8997"/>
                  <a:pt x="6246" y="8970"/>
                </a:cubicBezTo>
                <a:cubicBezTo>
                  <a:pt x="6152" y="8945"/>
                  <a:pt x="6110" y="8956"/>
                  <a:pt x="6137" y="9000"/>
                </a:cubicBezTo>
                <a:cubicBezTo>
                  <a:pt x="6203" y="9109"/>
                  <a:pt x="5605" y="9512"/>
                  <a:pt x="5376" y="9512"/>
                </a:cubicBezTo>
                <a:cubicBezTo>
                  <a:pt x="5265" y="9512"/>
                  <a:pt x="5151" y="9487"/>
                  <a:pt x="5123" y="9458"/>
                </a:cubicBezTo>
                <a:cubicBezTo>
                  <a:pt x="5094" y="9430"/>
                  <a:pt x="5050" y="9404"/>
                  <a:pt x="5025" y="9400"/>
                </a:cubicBezTo>
                <a:cubicBezTo>
                  <a:pt x="4911" y="9385"/>
                  <a:pt x="4326" y="9079"/>
                  <a:pt x="4326" y="9035"/>
                </a:cubicBezTo>
                <a:cubicBezTo>
                  <a:pt x="4326" y="9008"/>
                  <a:pt x="4137" y="8985"/>
                  <a:pt x="3906" y="8984"/>
                </a:cubicBezTo>
                <a:cubicBezTo>
                  <a:pt x="3621" y="8982"/>
                  <a:pt x="3460" y="8948"/>
                  <a:pt x="3407" y="8879"/>
                </a:cubicBezTo>
                <a:cubicBezTo>
                  <a:pt x="3352" y="8807"/>
                  <a:pt x="3245" y="8787"/>
                  <a:pt x="3054" y="8811"/>
                </a:cubicBezTo>
                <a:cubicBezTo>
                  <a:pt x="2800" y="8843"/>
                  <a:pt x="2776" y="8866"/>
                  <a:pt x="2739" y="9100"/>
                </a:cubicBezTo>
                <a:cubicBezTo>
                  <a:pt x="2691" y="9399"/>
                  <a:pt x="2760" y="9460"/>
                  <a:pt x="3396" y="9686"/>
                </a:cubicBezTo>
                <a:cubicBezTo>
                  <a:pt x="3624" y="9767"/>
                  <a:pt x="3810" y="9863"/>
                  <a:pt x="3810" y="9900"/>
                </a:cubicBezTo>
                <a:cubicBezTo>
                  <a:pt x="3810" y="9937"/>
                  <a:pt x="3676" y="10000"/>
                  <a:pt x="3513" y="10039"/>
                </a:cubicBezTo>
                <a:cubicBezTo>
                  <a:pt x="3311" y="10089"/>
                  <a:pt x="3190" y="10166"/>
                  <a:pt x="3131" y="10284"/>
                </a:cubicBezTo>
                <a:cubicBezTo>
                  <a:pt x="3079" y="10388"/>
                  <a:pt x="2991" y="10452"/>
                  <a:pt x="2911" y="10444"/>
                </a:cubicBezTo>
                <a:cubicBezTo>
                  <a:pt x="2837" y="10437"/>
                  <a:pt x="2753" y="10477"/>
                  <a:pt x="2723" y="10532"/>
                </a:cubicBezTo>
                <a:cubicBezTo>
                  <a:pt x="2693" y="10588"/>
                  <a:pt x="2618" y="10632"/>
                  <a:pt x="2557" y="10632"/>
                </a:cubicBezTo>
                <a:cubicBezTo>
                  <a:pt x="2496" y="10632"/>
                  <a:pt x="2343" y="10713"/>
                  <a:pt x="2215" y="10812"/>
                </a:cubicBezTo>
                <a:cubicBezTo>
                  <a:pt x="1999" y="10980"/>
                  <a:pt x="1983" y="11017"/>
                  <a:pt x="1995" y="11370"/>
                </a:cubicBezTo>
                <a:cubicBezTo>
                  <a:pt x="2001" y="11578"/>
                  <a:pt x="2030" y="11734"/>
                  <a:pt x="2058" y="11716"/>
                </a:cubicBezTo>
                <a:cubicBezTo>
                  <a:pt x="2086" y="11699"/>
                  <a:pt x="2146" y="11731"/>
                  <a:pt x="2193" y="11788"/>
                </a:cubicBezTo>
                <a:cubicBezTo>
                  <a:pt x="2239" y="11846"/>
                  <a:pt x="2253" y="11892"/>
                  <a:pt x="2222" y="11892"/>
                </a:cubicBezTo>
                <a:cubicBezTo>
                  <a:pt x="2100" y="11892"/>
                  <a:pt x="2346" y="12068"/>
                  <a:pt x="2488" y="12082"/>
                </a:cubicBezTo>
                <a:cubicBezTo>
                  <a:pt x="3031" y="12136"/>
                  <a:pt x="4181" y="12147"/>
                  <a:pt x="4151" y="12097"/>
                </a:cubicBezTo>
                <a:cubicBezTo>
                  <a:pt x="4131" y="12064"/>
                  <a:pt x="4225" y="11989"/>
                  <a:pt x="4361" y="11931"/>
                </a:cubicBezTo>
                <a:cubicBezTo>
                  <a:pt x="4497" y="11873"/>
                  <a:pt x="4699" y="11760"/>
                  <a:pt x="4810" y="11680"/>
                </a:cubicBezTo>
                <a:cubicBezTo>
                  <a:pt x="4921" y="11599"/>
                  <a:pt x="5039" y="11550"/>
                  <a:pt x="5070" y="11570"/>
                </a:cubicBezTo>
                <a:cubicBezTo>
                  <a:pt x="5140" y="11614"/>
                  <a:pt x="5511" y="11372"/>
                  <a:pt x="5458" y="11317"/>
                </a:cubicBezTo>
                <a:cubicBezTo>
                  <a:pt x="5392" y="11251"/>
                  <a:pt x="5833" y="10971"/>
                  <a:pt x="5919" y="11024"/>
                </a:cubicBezTo>
                <a:cubicBezTo>
                  <a:pt x="5965" y="11054"/>
                  <a:pt x="5980" y="11044"/>
                  <a:pt x="5955" y="11001"/>
                </a:cubicBezTo>
                <a:cubicBezTo>
                  <a:pt x="5930" y="10961"/>
                  <a:pt x="5957" y="10889"/>
                  <a:pt x="6013" y="10841"/>
                </a:cubicBezTo>
                <a:cubicBezTo>
                  <a:pt x="6069" y="10794"/>
                  <a:pt x="6115" y="10781"/>
                  <a:pt x="6115" y="10814"/>
                </a:cubicBezTo>
                <a:cubicBezTo>
                  <a:pt x="6115" y="10846"/>
                  <a:pt x="6161" y="10806"/>
                  <a:pt x="6218" y="10725"/>
                </a:cubicBezTo>
                <a:cubicBezTo>
                  <a:pt x="6321" y="10575"/>
                  <a:pt x="7415" y="10118"/>
                  <a:pt x="7646" y="10128"/>
                </a:cubicBezTo>
                <a:cubicBezTo>
                  <a:pt x="7747" y="10132"/>
                  <a:pt x="7809" y="10046"/>
                  <a:pt x="7750" y="9985"/>
                </a:cubicBezTo>
                <a:cubicBezTo>
                  <a:pt x="7740" y="9975"/>
                  <a:pt x="7805" y="9865"/>
                  <a:pt x="7892" y="9740"/>
                </a:cubicBezTo>
                <a:cubicBezTo>
                  <a:pt x="8027" y="9547"/>
                  <a:pt x="8072" y="9523"/>
                  <a:pt x="8188" y="9587"/>
                </a:cubicBezTo>
                <a:cubicBezTo>
                  <a:pt x="8315" y="9656"/>
                  <a:pt x="8322" y="9709"/>
                  <a:pt x="8281" y="10339"/>
                </a:cubicBezTo>
                <a:cubicBezTo>
                  <a:pt x="8257" y="10712"/>
                  <a:pt x="8221" y="11065"/>
                  <a:pt x="8200" y="11123"/>
                </a:cubicBezTo>
                <a:cubicBezTo>
                  <a:pt x="8180" y="11180"/>
                  <a:pt x="8169" y="11384"/>
                  <a:pt x="8175" y="11577"/>
                </a:cubicBezTo>
                <a:cubicBezTo>
                  <a:pt x="8191" y="12026"/>
                  <a:pt x="7913" y="14500"/>
                  <a:pt x="7838" y="14578"/>
                </a:cubicBezTo>
                <a:cubicBezTo>
                  <a:pt x="7807" y="14610"/>
                  <a:pt x="7797" y="14759"/>
                  <a:pt x="7817" y="14907"/>
                </a:cubicBezTo>
                <a:cubicBezTo>
                  <a:pt x="7848" y="15145"/>
                  <a:pt x="7832" y="15297"/>
                  <a:pt x="7778" y="15343"/>
                </a:cubicBezTo>
                <a:cubicBezTo>
                  <a:pt x="7858" y="15504"/>
                  <a:pt x="7869" y="15715"/>
                  <a:pt x="7773" y="15776"/>
                </a:cubicBezTo>
                <a:cubicBezTo>
                  <a:pt x="7707" y="15817"/>
                  <a:pt x="7724" y="16405"/>
                  <a:pt x="7797" y="16589"/>
                </a:cubicBezTo>
                <a:cubicBezTo>
                  <a:pt x="7821" y="16649"/>
                  <a:pt x="7831" y="17090"/>
                  <a:pt x="7820" y="17569"/>
                </a:cubicBezTo>
                <a:lnTo>
                  <a:pt x="7801" y="18441"/>
                </a:lnTo>
                <a:lnTo>
                  <a:pt x="7491" y="18444"/>
                </a:lnTo>
                <a:cubicBezTo>
                  <a:pt x="7048" y="18449"/>
                  <a:pt x="6689" y="18646"/>
                  <a:pt x="6585" y="18938"/>
                </a:cubicBezTo>
                <a:cubicBezTo>
                  <a:pt x="6501" y="19174"/>
                  <a:pt x="6131" y="19486"/>
                  <a:pt x="5876" y="19536"/>
                </a:cubicBezTo>
                <a:cubicBezTo>
                  <a:pt x="5650" y="19581"/>
                  <a:pt x="5696" y="19696"/>
                  <a:pt x="6022" y="19906"/>
                </a:cubicBezTo>
                <a:cubicBezTo>
                  <a:pt x="6334" y="20106"/>
                  <a:pt x="6623" y="20185"/>
                  <a:pt x="7320" y="20259"/>
                </a:cubicBezTo>
                <a:cubicBezTo>
                  <a:pt x="7509" y="20279"/>
                  <a:pt x="7756" y="20313"/>
                  <a:pt x="7870" y="20335"/>
                </a:cubicBezTo>
                <a:cubicBezTo>
                  <a:pt x="7983" y="20356"/>
                  <a:pt x="8395" y="20383"/>
                  <a:pt x="8784" y="20394"/>
                </a:cubicBezTo>
                <a:cubicBezTo>
                  <a:pt x="9172" y="20406"/>
                  <a:pt x="9509" y="20436"/>
                  <a:pt x="9532" y="20459"/>
                </a:cubicBezTo>
                <a:cubicBezTo>
                  <a:pt x="9556" y="20483"/>
                  <a:pt x="9600" y="20487"/>
                  <a:pt x="9631" y="20467"/>
                </a:cubicBezTo>
                <a:cubicBezTo>
                  <a:pt x="9662" y="20448"/>
                  <a:pt x="10347" y="20419"/>
                  <a:pt x="11153" y="20401"/>
                </a:cubicBezTo>
                <a:cubicBezTo>
                  <a:pt x="12956" y="20362"/>
                  <a:pt x="13389" y="20300"/>
                  <a:pt x="14030" y="19990"/>
                </a:cubicBezTo>
                <a:cubicBezTo>
                  <a:pt x="14238" y="19890"/>
                  <a:pt x="14295" y="19582"/>
                  <a:pt x="14131" y="19445"/>
                </a:cubicBezTo>
                <a:cubicBezTo>
                  <a:pt x="14070" y="19393"/>
                  <a:pt x="13960" y="19296"/>
                  <a:pt x="13887" y="19229"/>
                </a:cubicBezTo>
                <a:cubicBezTo>
                  <a:pt x="13814" y="19161"/>
                  <a:pt x="13691" y="19106"/>
                  <a:pt x="13613" y="19106"/>
                </a:cubicBezTo>
                <a:cubicBezTo>
                  <a:pt x="13462" y="19106"/>
                  <a:pt x="13211" y="18865"/>
                  <a:pt x="13001" y="18516"/>
                </a:cubicBezTo>
                <a:cubicBezTo>
                  <a:pt x="12887" y="18328"/>
                  <a:pt x="12878" y="18236"/>
                  <a:pt x="12931" y="17776"/>
                </a:cubicBezTo>
                <a:cubicBezTo>
                  <a:pt x="12964" y="17487"/>
                  <a:pt x="12992" y="16790"/>
                  <a:pt x="12994" y="16226"/>
                </a:cubicBezTo>
                <a:cubicBezTo>
                  <a:pt x="12996" y="15435"/>
                  <a:pt x="13019" y="15183"/>
                  <a:pt x="13094" y="15120"/>
                </a:cubicBezTo>
                <a:cubicBezTo>
                  <a:pt x="13192" y="15038"/>
                  <a:pt x="13195" y="14960"/>
                  <a:pt x="13109" y="14760"/>
                </a:cubicBezTo>
                <a:cubicBezTo>
                  <a:pt x="13047" y="14617"/>
                  <a:pt x="13076" y="13534"/>
                  <a:pt x="13134" y="13193"/>
                </a:cubicBezTo>
                <a:cubicBezTo>
                  <a:pt x="13130" y="11960"/>
                  <a:pt x="13056" y="11423"/>
                  <a:pt x="12779" y="10622"/>
                </a:cubicBezTo>
                <a:cubicBezTo>
                  <a:pt x="12681" y="10337"/>
                  <a:pt x="12629" y="10029"/>
                  <a:pt x="12633" y="9766"/>
                </a:cubicBezTo>
                <a:cubicBezTo>
                  <a:pt x="12640" y="9398"/>
                  <a:pt x="12663" y="9334"/>
                  <a:pt x="12860" y="9151"/>
                </a:cubicBezTo>
                <a:lnTo>
                  <a:pt x="13080" y="8946"/>
                </a:lnTo>
                <a:lnTo>
                  <a:pt x="13296" y="9089"/>
                </a:lnTo>
                <a:cubicBezTo>
                  <a:pt x="13416" y="9167"/>
                  <a:pt x="13505" y="9265"/>
                  <a:pt x="13494" y="9307"/>
                </a:cubicBezTo>
                <a:cubicBezTo>
                  <a:pt x="13483" y="9350"/>
                  <a:pt x="13514" y="9371"/>
                  <a:pt x="13563" y="9353"/>
                </a:cubicBezTo>
                <a:cubicBezTo>
                  <a:pt x="13691" y="9307"/>
                  <a:pt x="13904" y="9435"/>
                  <a:pt x="13849" y="9526"/>
                </a:cubicBezTo>
                <a:cubicBezTo>
                  <a:pt x="13823" y="9569"/>
                  <a:pt x="13833" y="9584"/>
                  <a:pt x="13873" y="9559"/>
                </a:cubicBezTo>
                <a:cubicBezTo>
                  <a:pt x="13912" y="9535"/>
                  <a:pt x="14085" y="9564"/>
                  <a:pt x="14260" y="9624"/>
                </a:cubicBezTo>
                <a:cubicBezTo>
                  <a:pt x="14528" y="9717"/>
                  <a:pt x="14617" y="9720"/>
                  <a:pt x="14837" y="9644"/>
                </a:cubicBezTo>
                <a:cubicBezTo>
                  <a:pt x="14980" y="9594"/>
                  <a:pt x="15122" y="9561"/>
                  <a:pt x="15153" y="9569"/>
                </a:cubicBezTo>
                <a:cubicBezTo>
                  <a:pt x="15184" y="9578"/>
                  <a:pt x="15192" y="9556"/>
                  <a:pt x="15171" y="9521"/>
                </a:cubicBezTo>
                <a:cubicBezTo>
                  <a:pt x="15150" y="9486"/>
                  <a:pt x="15183" y="9415"/>
                  <a:pt x="15245" y="9362"/>
                </a:cubicBezTo>
                <a:cubicBezTo>
                  <a:pt x="15441" y="9198"/>
                  <a:pt x="15601" y="8730"/>
                  <a:pt x="15684" y="8076"/>
                </a:cubicBezTo>
                <a:cubicBezTo>
                  <a:pt x="15765" y="7434"/>
                  <a:pt x="15901" y="7088"/>
                  <a:pt x="16039" y="7174"/>
                </a:cubicBezTo>
                <a:cubicBezTo>
                  <a:pt x="16082" y="7202"/>
                  <a:pt x="16096" y="7190"/>
                  <a:pt x="16071" y="7149"/>
                </a:cubicBezTo>
                <a:cubicBezTo>
                  <a:pt x="16008" y="7044"/>
                  <a:pt x="16193" y="6910"/>
                  <a:pt x="16329" y="6963"/>
                </a:cubicBezTo>
                <a:cubicBezTo>
                  <a:pt x="16405" y="6992"/>
                  <a:pt x="16438" y="6975"/>
                  <a:pt x="16424" y="6911"/>
                </a:cubicBezTo>
                <a:cubicBezTo>
                  <a:pt x="16411" y="6848"/>
                  <a:pt x="16458" y="6821"/>
                  <a:pt x="16563" y="6832"/>
                </a:cubicBezTo>
                <a:cubicBezTo>
                  <a:pt x="16650" y="6842"/>
                  <a:pt x="16703" y="6821"/>
                  <a:pt x="16681" y="6784"/>
                </a:cubicBezTo>
                <a:cubicBezTo>
                  <a:pt x="16623" y="6689"/>
                  <a:pt x="16888" y="6562"/>
                  <a:pt x="17030" y="6617"/>
                </a:cubicBezTo>
                <a:cubicBezTo>
                  <a:pt x="17108" y="6648"/>
                  <a:pt x="17133" y="6637"/>
                  <a:pt x="17102" y="6586"/>
                </a:cubicBezTo>
                <a:cubicBezTo>
                  <a:pt x="17046" y="6495"/>
                  <a:pt x="17667" y="6037"/>
                  <a:pt x="17804" y="6068"/>
                </a:cubicBezTo>
                <a:cubicBezTo>
                  <a:pt x="17856" y="6080"/>
                  <a:pt x="17878" y="6057"/>
                  <a:pt x="17854" y="6018"/>
                </a:cubicBezTo>
                <a:cubicBezTo>
                  <a:pt x="17830" y="5979"/>
                  <a:pt x="17890" y="5893"/>
                  <a:pt x="17988" y="5828"/>
                </a:cubicBezTo>
                <a:cubicBezTo>
                  <a:pt x="18369" y="5574"/>
                  <a:pt x="18351" y="5169"/>
                  <a:pt x="17958" y="5169"/>
                </a:cubicBezTo>
                <a:cubicBezTo>
                  <a:pt x="17647" y="5169"/>
                  <a:pt x="17605" y="5050"/>
                  <a:pt x="17752" y="4574"/>
                </a:cubicBezTo>
                <a:cubicBezTo>
                  <a:pt x="17914" y="4049"/>
                  <a:pt x="17914" y="3846"/>
                  <a:pt x="17751" y="3647"/>
                </a:cubicBezTo>
                <a:cubicBezTo>
                  <a:pt x="17627" y="3496"/>
                  <a:pt x="17611" y="3493"/>
                  <a:pt x="17329" y="3594"/>
                </a:cubicBezTo>
                <a:cubicBezTo>
                  <a:pt x="17168" y="3652"/>
                  <a:pt x="17025" y="3688"/>
                  <a:pt x="17010" y="3673"/>
                </a:cubicBezTo>
                <a:cubicBezTo>
                  <a:pt x="16971" y="3634"/>
                  <a:pt x="16600" y="4022"/>
                  <a:pt x="16550" y="4155"/>
                </a:cubicBezTo>
                <a:cubicBezTo>
                  <a:pt x="16527" y="4217"/>
                  <a:pt x="16479" y="4249"/>
                  <a:pt x="16443" y="4227"/>
                </a:cubicBezTo>
                <a:cubicBezTo>
                  <a:pt x="16408" y="4204"/>
                  <a:pt x="16369" y="4273"/>
                  <a:pt x="16357" y="4380"/>
                </a:cubicBezTo>
                <a:cubicBezTo>
                  <a:pt x="16344" y="4496"/>
                  <a:pt x="16299" y="4567"/>
                  <a:pt x="16244" y="4555"/>
                </a:cubicBezTo>
                <a:cubicBezTo>
                  <a:pt x="16194" y="4544"/>
                  <a:pt x="16171" y="4565"/>
                  <a:pt x="16193" y="4601"/>
                </a:cubicBezTo>
                <a:cubicBezTo>
                  <a:pt x="16232" y="4665"/>
                  <a:pt x="15794" y="5252"/>
                  <a:pt x="15673" y="5298"/>
                </a:cubicBezTo>
                <a:cubicBezTo>
                  <a:pt x="15640" y="5311"/>
                  <a:pt x="15629" y="5351"/>
                  <a:pt x="15651" y="5387"/>
                </a:cubicBezTo>
                <a:cubicBezTo>
                  <a:pt x="15673" y="5422"/>
                  <a:pt x="15642" y="5470"/>
                  <a:pt x="15582" y="5493"/>
                </a:cubicBezTo>
                <a:cubicBezTo>
                  <a:pt x="15523" y="5516"/>
                  <a:pt x="15475" y="5574"/>
                  <a:pt x="15475" y="5622"/>
                </a:cubicBezTo>
                <a:cubicBezTo>
                  <a:pt x="15475" y="5670"/>
                  <a:pt x="15399" y="5792"/>
                  <a:pt x="15306" y="5894"/>
                </a:cubicBezTo>
                <a:cubicBezTo>
                  <a:pt x="15213" y="5996"/>
                  <a:pt x="15155" y="6080"/>
                  <a:pt x="15177" y="6080"/>
                </a:cubicBezTo>
                <a:cubicBezTo>
                  <a:pt x="15198" y="6080"/>
                  <a:pt x="15178" y="6126"/>
                  <a:pt x="15132" y="6184"/>
                </a:cubicBezTo>
                <a:cubicBezTo>
                  <a:pt x="15085" y="6241"/>
                  <a:pt x="15014" y="6268"/>
                  <a:pt x="14974" y="6243"/>
                </a:cubicBezTo>
                <a:cubicBezTo>
                  <a:pt x="14929" y="6215"/>
                  <a:pt x="14917" y="6254"/>
                  <a:pt x="14942" y="6350"/>
                </a:cubicBezTo>
                <a:cubicBezTo>
                  <a:pt x="14969" y="6454"/>
                  <a:pt x="14941" y="6523"/>
                  <a:pt x="14852" y="6572"/>
                </a:cubicBezTo>
                <a:cubicBezTo>
                  <a:pt x="14778" y="6612"/>
                  <a:pt x="14739" y="6686"/>
                  <a:pt x="14762" y="6745"/>
                </a:cubicBezTo>
                <a:cubicBezTo>
                  <a:pt x="14784" y="6804"/>
                  <a:pt x="14752" y="6868"/>
                  <a:pt x="14688" y="6893"/>
                </a:cubicBezTo>
                <a:cubicBezTo>
                  <a:pt x="14619" y="6920"/>
                  <a:pt x="14591" y="6985"/>
                  <a:pt x="14615" y="7060"/>
                </a:cubicBezTo>
                <a:cubicBezTo>
                  <a:pt x="14662" y="7212"/>
                  <a:pt x="14534" y="7573"/>
                  <a:pt x="14451" y="7521"/>
                </a:cubicBezTo>
                <a:cubicBezTo>
                  <a:pt x="14417" y="7500"/>
                  <a:pt x="14371" y="7552"/>
                  <a:pt x="14349" y="7638"/>
                </a:cubicBezTo>
                <a:cubicBezTo>
                  <a:pt x="14311" y="7786"/>
                  <a:pt x="14293" y="7778"/>
                  <a:pt x="14000" y="7485"/>
                </a:cubicBezTo>
                <a:cubicBezTo>
                  <a:pt x="13830" y="7316"/>
                  <a:pt x="13708" y="7149"/>
                  <a:pt x="13729" y="7115"/>
                </a:cubicBezTo>
                <a:cubicBezTo>
                  <a:pt x="13784" y="7024"/>
                  <a:pt x="13547" y="6780"/>
                  <a:pt x="13403" y="6780"/>
                </a:cubicBezTo>
                <a:cubicBezTo>
                  <a:pt x="13335" y="6780"/>
                  <a:pt x="13263" y="6750"/>
                  <a:pt x="13240" y="6712"/>
                </a:cubicBezTo>
                <a:cubicBezTo>
                  <a:pt x="13217" y="6675"/>
                  <a:pt x="12975" y="6578"/>
                  <a:pt x="12702" y="6496"/>
                </a:cubicBezTo>
                <a:cubicBezTo>
                  <a:pt x="12153" y="6331"/>
                  <a:pt x="12019" y="6249"/>
                  <a:pt x="12194" y="6180"/>
                </a:cubicBezTo>
                <a:cubicBezTo>
                  <a:pt x="12257" y="6156"/>
                  <a:pt x="12292" y="6108"/>
                  <a:pt x="12272" y="6075"/>
                </a:cubicBezTo>
                <a:cubicBezTo>
                  <a:pt x="12224" y="5996"/>
                  <a:pt x="12457" y="5880"/>
                  <a:pt x="12577" y="5923"/>
                </a:cubicBezTo>
                <a:cubicBezTo>
                  <a:pt x="12633" y="5943"/>
                  <a:pt x="12653" y="5926"/>
                  <a:pt x="12626" y="5882"/>
                </a:cubicBezTo>
                <a:cubicBezTo>
                  <a:pt x="12572" y="5793"/>
                  <a:pt x="12817" y="5642"/>
                  <a:pt x="12896" y="5715"/>
                </a:cubicBezTo>
                <a:cubicBezTo>
                  <a:pt x="12926" y="5742"/>
                  <a:pt x="12929" y="5727"/>
                  <a:pt x="12903" y="5681"/>
                </a:cubicBezTo>
                <a:cubicBezTo>
                  <a:pt x="12876" y="5632"/>
                  <a:pt x="12915" y="5564"/>
                  <a:pt x="12995" y="5520"/>
                </a:cubicBezTo>
                <a:cubicBezTo>
                  <a:pt x="13072" y="5479"/>
                  <a:pt x="13134" y="5467"/>
                  <a:pt x="13134" y="5495"/>
                </a:cubicBezTo>
                <a:cubicBezTo>
                  <a:pt x="13134" y="5523"/>
                  <a:pt x="13227" y="5456"/>
                  <a:pt x="13339" y="5347"/>
                </a:cubicBezTo>
                <a:cubicBezTo>
                  <a:pt x="13451" y="5237"/>
                  <a:pt x="13529" y="5124"/>
                  <a:pt x="13511" y="5095"/>
                </a:cubicBezTo>
                <a:cubicBezTo>
                  <a:pt x="13493" y="5066"/>
                  <a:pt x="13588" y="4973"/>
                  <a:pt x="13721" y="4889"/>
                </a:cubicBezTo>
                <a:cubicBezTo>
                  <a:pt x="13855" y="4805"/>
                  <a:pt x="14044" y="4629"/>
                  <a:pt x="14143" y="4498"/>
                </a:cubicBezTo>
                <a:cubicBezTo>
                  <a:pt x="14262" y="4339"/>
                  <a:pt x="14378" y="4259"/>
                  <a:pt x="14492" y="4259"/>
                </a:cubicBezTo>
                <a:cubicBezTo>
                  <a:pt x="14611" y="4259"/>
                  <a:pt x="14652" y="4229"/>
                  <a:pt x="14626" y="4160"/>
                </a:cubicBezTo>
                <a:cubicBezTo>
                  <a:pt x="14606" y="4106"/>
                  <a:pt x="14630" y="4006"/>
                  <a:pt x="14679" y="3937"/>
                </a:cubicBezTo>
                <a:cubicBezTo>
                  <a:pt x="14768" y="3813"/>
                  <a:pt x="14712" y="3414"/>
                  <a:pt x="14581" y="3243"/>
                </a:cubicBezTo>
                <a:cubicBezTo>
                  <a:pt x="14530" y="3176"/>
                  <a:pt x="14445" y="2741"/>
                  <a:pt x="14436" y="2500"/>
                </a:cubicBezTo>
                <a:cubicBezTo>
                  <a:pt x="14434" y="2437"/>
                  <a:pt x="14385" y="2390"/>
                  <a:pt x="14326" y="2394"/>
                </a:cubicBezTo>
                <a:cubicBezTo>
                  <a:pt x="14255" y="2400"/>
                  <a:pt x="14186" y="2293"/>
                  <a:pt x="14124" y="2078"/>
                </a:cubicBezTo>
                <a:cubicBezTo>
                  <a:pt x="14071" y="1898"/>
                  <a:pt x="13956" y="1621"/>
                  <a:pt x="13867" y="1461"/>
                </a:cubicBezTo>
                <a:cubicBezTo>
                  <a:pt x="13693" y="1149"/>
                  <a:pt x="12960" y="329"/>
                  <a:pt x="12905" y="385"/>
                </a:cubicBezTo>
                <a:cubicBezTo>
                  <a:pt x="12887" y="403"/>
                  <a:pt x="12799" y="372"/>
                  <a:pt x="12711" y="314"/>
                </a:cubicBezTo>
                <a:cubicBezTo>
                  <a:pt x="12411" y="118"/>
                  <a:pt x="11918" y="4"/>
                  <a:pt x="11372" y="0"/>
                </a:cubicBezTo>
                <a:close/>
                <a:moveTo>
                  <a:pt x="8000" y="3734"/>
                </a:moveTo>
                <a:cubicBezTo>
                  <a:pt x="8042" y="3732"/>
                  <a:pt x="8087" y="3793"/>
                  <a:pt x="8152" y="3929"/>
                </a:cubicBezTo>
                <a:cubicBezTo>
                  <a:pt x="8153" y="3932"/>
                  <a:pt x="8154" y="3932"/>
                  <a:pt x="8155" y="3935"/>
                </a:cubicBezTo>
                <a:cubicBezTo>
                  <a:pt x="8164" y="3951"/>
                  <a:pt x="8173" y="3965"/>
                  <a:pt x="8182" y="3983"/>
                </a:cubicBezTo>
                <a:cubicBezTo>
                  <a:pt x="8195" y="4008"/>
                  <a:pt x="8203" y="4018"/>
                  <a:pt x="8214" y="4039"/>
                </a:cubicBezTo>
                <a:cubicBezTo>
                  <a:pt x="8281" y="4140"/>
                  <a:pt x="8364" y="4208"/>
                  <a:pt x="8456" y="4238"/>
                </a:cubicBezTo>
                <a:cubicBezTo>
                  <a:pt x="8470" y="4238"/>
                  <a:pt x="8480" y="4236"/>
                  <a:pt x="8496" y="4236"/>
                </a:cubicBezTo>
                <a:cubicBezTo>
                  <a:pt x="8526" y="4236"/>
                  <a:pt x="8553" y="4238"/>
                  <a:pt x="8579" y="4240"/>
                </a:cubicBezTo>
                <a:cubicBezTo>
                  <a:pt x="8606" y="4238"/>
                  <a:pt x="8627" y="4243"/>
                  <a:pt x="8650" y="4247"/>
                </a:cubicBezTo>
                <a:cubicBezTo>
                  <a:pt x="8653" y="4247"/>
                  <a:pt x="8657" y="4246"/>
                  <a:pt x="8660" y="4245"/>
                </a:cubicBezTo>
                <a:cubicBezTo>
                  <a:pt x="8763" y="4221"/>
                  <a:pt x="8931" y="4486"/>
                  <a:pt x="8990" y="4697"/>
                </a:cubicBezTo>
                <a:cubicBezTo>
                  <a:pt x="8992" y="4699"/>
                  <a:pt x="8994" y="4700"/>
                  <a:pt x="8996" y="4703"/>
                </a:cubicBezTo>
                <a:cubicBezTo>
                  <a:pt x="9045" y="4763"/>
                  <a:pt x="9046" y="4817"/>
                  <a:pt x="9002" y="4889"/>
                </a:cubicBezTo>
                <a:cubicBezTo>
                  <a:pt x="9000" y="4893"/>
                  <a:pt x="9000" y="4899"/>
                  <a:pt x="8998" y="4903"/>
                </a:cubicBezTo>
                <a:cubicBezTo>
                  <a:pt x="8997" y="4905"/>
                  <a:pt x="8996" y="4906"/>
                  <a:pt x="8995" y="4908"/>
                </a:cubicBezTo>
                <a:cubicBezTo>
                  <a:pt x="8994" y="4911"/>
                  <a:pt x="8994" y="4913"/>
                  <a:pt x="8993" y="4915"/>
                </a:cubicBezTo>
                <a:cubicBezTo>
                  <a:pt x="8964" y="4968"/>
                  <a:pt x="8943" y="5000"/>
                  <a:pt x="8912" y="5013"/>
                </a:cubicBezTo>
                <a:cubicBezTo>
                  <a:pt x="8911" y="5013"/>
                  <a:pt x="8911" y="5014"/>
                  <a:pt x="8911" y="5014"/>
                </a:cubicBezTo>
                <a:cubicBezTo>
                  <a:pt x="8910" y="5014"/>
                  <a:pt x="8909" y="5013"/>
                  <a:pt x="8908" y="5014"/>
                </a:cubicBezTo>
                <a:cubicBezTo>
                  <a:pt x="8899" y="5017"/>
                  <a:pt x="8887" y="5018"/>
                  <a:pt x="8876" y="5018"/>
                </a:cubicBezTo>
                <a:cubicBezTo>
                  <a:pt x="8869" y="5018"/>
                  <a:pt x="8857" y="5014"/>
                  <a:pt x="8849" y="5013"/>
                </a:cubicBezTo>
                <a:cubicBezTo>
                  <a:pt x="8801" y="5005"/>
                  <a:pt x="8738" y="4981"/>
                  <a:pt x="8627" y="4932"/>
                </a:cubicBezTo>
                <a:cubicBezTo>
                  <a:pt x="8572" y="4908"/>
                  <a:pt x="8516" y="4872"/>
                  <a:pt x="8460" y="4832"/>
                </a:cubicBezTo>
                <a:cubicBezTo>
                  <a:pt x="8007" y="4560"/>
                  <a:pt x="7735" y="4016"/>
                  <a:pt x="7946" y="3770"/>
                </a:cubicBezTo>
                <a:cubicBezTo>
                  <a:pt x="7948" y="3768"/>
                  <a:pt x="7950" y="3766"/>
                  <a:pt x="7952" y="3764"/>
                </a:cubicBezTo>
                <a:cubicBezTo>
                  <a:pt x="7954" y="3761"/>
                  <a:pt x="7955" y="3758"/>
                  <a:pt x="7957" y="3756"/>
                </a:cubicBezTo>
                <a:cubicBezTo>
                  <a:pt x="7972" y="3741"/>
                  <a:pt x="7986" y="3734"/>
                  <a:pt x="8000" y="3734"/>
                </a:cubicBezTo>
                <a:close/>
                <a:moveTo>
                  <a:pt x="13981" y="14330"/>
                </a:moveTo>
                <a:cubicBezTo>
                  <a:pt x="13962" y="14330"/>
                  <a:pt x="13947" y="14347"/>
                  <a:pt x="13935" y="14381"/>
                </a:cubicBezTo>
                <a:cubicBezTo>
                  <a:pt x="13911" y="14443"/>
                  <a:pt x="13925" y="14554"/>
                  <a:pt x="13964" y="14628"/>
                </a:cubicBezTo>
                <a:cubicBezTo>
                  <a:pt x="14003" y="14703"/>
                  <a:pt x="14095" y="14764"/>
                  <a:pt x="14170" y="14764"/>
                </a:cubicBezTo>
                <a:cubicBezTo>
                  <a:pt x="14338" y="14764"/>
                  <a:pt x="14338" y="14767"/>
                  <a:pt x="14140" y="14495"/>
                </a:cubicBezTo>
                <a:cubicBezTo>
                  <a:pt x="14058" y="14381"/>
                  <a:pt x="14013" y="14330"/>
                  <a:pt x="13981" y="14330"/>
                </a:cubicBezTo>
                <a:close/>
                <a:moveTo>
                  <a:pt x="21570" y="14624"/>
                </a:moveTo>
                <a:cubicBezTo>
                  <a:pt x="21553" y="14624"/>
                  <a:pt x="21520" y="14655"/>
                  <a:pt x="21497" y="14694"/>
                </a:cubicBezTo>
                <a:cubicBezTo>
                  <a:pt x="21473" y="14732"/>
                  <a:pt x="21487" y="14764"/>
                  <a:pt x="21527" y="14764"/>
                </a:cubicBezTo>
                <a:cubicBezTo>
                  <a:pt x="21567" y="14764"/>
                  <a:pt x="21599" y="14732"/>
                  <a:pt x="21599" y="14694"/>
                </a:cubicBezTo>
                <a:cubicBezTo>
                  <a:pt x="21599" y="14655"/>
                  <a:pt x="21586" y="14624"/>
                  <a:pt x="21570" y="14624"/>
                </a:cubicBezTo>
                <a:close/>
                <a:moveTo>
                  <a:pt x="16323" y="14708"/>
                </a:moveTo>
                <a:cubicBezTo>
                  <a:pt x="16309" y="14707"/>
                  <a:pt x="16301" y="14716"/>
                  <a:pt x="16301" y="14738"/>
                </a:cubicBezTo>
                <a:cubicBezTo>
                  <a:pt x="16301" y="14778"/>
                  <a:pt x="16321" y="14831"/>
                  <a:pt x="16347" y="14857"/>
                </a:cubicBezTo>
                <a:cubicBezTo>
                  <a:pt x="16372" y="14883"/>
                  <a:pt x="16409" y="14887"/>
                  <a:pt x="16429" y="14867"/>
                </a:cubicBezTo>
                <a:cubicBezTo>
                  <a:pt x="16448" y="14848"/>
                  <a:pt x="16426" y="14795"/>
                  <a:pt x="16382" y="14750"/>
                </a:cubicBezTo>
                <a:cubicBezTo>
                  <a:pt x="16357" y="14724"/>
                  <a:pt x="16337" y="14710"/>
                  <a:pt x="16323" y="14708"/>
                </a:cubicBezTo>
                <a:close/>
                <a:moveTo>
                  <a:pt x="4987" y="14738"/>
                </a:moveTo>
                <a:cubicBezTo>
                  <a:pt x="4959" y="14733"/>
                  <a:pt x="4910" y="14745"/>
                  <a:pt x="4842" y="14777"/>
                </a:cubicBezTo>
                <a:cubicBezTo>
                  <a:pt x="4747" y="14821"/>
                  <a:pt x="4670" y="14883"/>
                  <a:pt x="4670" y="14915"/>
                </a:cubicBezTo>
                <a:cubicBezTo>
                  <a:pt x="4670" y="15003"/>
                  <a:pt x="4837" y="14987"/>
                  <a:pt x="4932" y="14890"/>
                </a:cubicBezTo>
                <a:cubicBezTo>
                  <a:pt x="5018" y="14803"/>
                  <a:pt x="5032" y="14747"/>
                  <a:pt x="4987" y="14738"/>
                </a:cubicBezTo>
                <a:close/>
                <a:moveTo>
                  <a:pt x="14534" y="14849"/>
                </a:moveTo>
                <a:cubicBezTo>
                  <a:pt x="14520" y="14847"/>
                  <a:pt x="14511" y="14857"/>
                  <a:pt x="14511" y="14879"/>
                </a:cubicBezTo>
                <a:cubicBezTo>
                  <a:pt x="14511" y="14919"/>
                  <a:pt x="14532" y="14972"/>
                  <a:pt x="14557" y="14998"/>
                </a:cubicBezTo>
                <a:cubicBezTo>
                  <a:pt x="14583" y="15024"/>
                  <a:pt x="14619" y="15028"/>
                  <a:pt x="14638" y="15008"/>
                </a:cubicBezTo>
                <a:cubicBezTo>
                  <a:pt x="14658" y="14988"/>
                  <a:pt x="14637" y="14935"/>
                  <a:pt x="14592" y="14889"/>
                </a:cubicBezTo>
                <a:cubicBezTo>
                  <a:pt x="14568" y="14864"/>
                  <a:pt x="14548" y="14851"/>
                  <a:pt x="14534" y="14849"/>
                </a:cubicBezTo>
                <a:close/>
                <a:moveTo>
                  <a:pt x="15229" y="14904"/>
                </a:moveTo>
                <a:cubicBezTo>
                  <a:pt x="15170" y="14904"/>
                  <a:pt x="15142" y="14935"/>
                  <a:pt x="15165" y="14974"/>
                </a:cubicBezTo>
                <a:cubicBezTo>
                  <a:pt x="15189" y="15012"/>
                  <a:pt x="15237" y="15044"/>
                  <a:pt x="15272" y="15044"/>
                </a:cubicBezTo>
                <a:cubicBezTo>
                  <a:pt x="15308" y="15044"/>
                  <a:pt x="15337" y="15012"/>
                  <a:pt x="15337" y="14974"/>
                </a:cubicBezTo>
                <a:cubicBezTo>
                  <a:pt x="15337" y="14935"/>
                  <a:pt x="15288" y="14904"/>
                  <a:pt x="15229" y="14904"/>
                </a:cubicBezTo>
                <a:close/>
                <a:moveTo>
                  <a:pt x="19302" y="14928"/>
                </a:moveTo>
                <a:cubicBezTo>
                  <a:pt x="19277" y="14924"/>
                  <a:pt x="19260" y="14940"/>
                  <a:pt x="19260" y="14970"/>
                </a:cubicBezTo>
                <a:cubicBezTo>
                  <a:pt x="19260" y="15011"/>
                  <a:pt x="19291" y="15044"/>
                  <a:pt x="19329" y="15044"/>
                </a:cubicBezTo>
                <a:cubicBezTo>
                  <a:pt x="19366" y="15044"/>
                  <a:pt x="19397" y="15031"/>
                  <a:pt x="19397" y="15014"/>
                </a:cubicBezTo>
                <a:cubicBezTo>
                  <a:pt x="19397" y="14997"/>
                  <a:pt x="19366" y="14962"/>
                  <a:pt x="19329" y="14938"/>
                </a:cubicBezTo>
                <a:cubicBezTo>
                  <a:pt x="19319" y="14932"/>
                  <a:pt x="19310" y="14929"/>
                  <a:pt x="19302" y="14928"/>
                </a:cubicBezTo>
                <a:close/>
                <a:moveTo>
                  <a:pt x="19931" y="15117"/>
                </a:moveTo>
                <a:cubicBezTo>
                  <a:pt x="19780" y="15119"/>
                  <a:pt x="19779" y="15122"/>
                  <a:pt x="19910" y="15222"/>
                </a:cubicBezTo>
                <a:cubicBezTo>
                  <a:pt x="20076" y="15350"/>
                  <a:pt x="20085" y="15350"/>
                  <a:pt x="20085" y="15220"/>
                </a:cubicBezTo>
                <a:cubicBezTo>
                  <a:pt x="20085" y="15157"/>
                  <a:pt x="20024" y="15115"/>
                  <a:pt x="19931" y="15117"/>
                </a:cubicBezTo>
                <a:close/>
                <a:moveTo>
                  <a:pt x="7610" y="15128"/>
                </a:moveTo>
                <a:cubicBezTo>
                  <a:pt x="7608" y="15129"/>
                  <a:pt x="7602" y="15135"/>
                  <a:pt x="7599" y="15136"/>
                </a:cubicBezTo>
                <a:cubicBezTo>
                  <a:pt x="7603" y="15141"/>
                  <a:pt x="7608" y="15144"/>
                  <a:pt x="7612" y="15149"/>
                </a:cubicBezTo>
                <a:cubicBezTo>
                  <a:pt x="7619" y="15134"/>
                  <a:pt x="7619" y="15127"/>
                  <a:pt x="7610" y="15128"/>
                </a:cubicBezTo>
                <a:close/>
                <a:moveTo>
                  <a:pt x="915" y="15324"/>
                </a:moveTo>
                <a:cubicBezTo>
                  <a:pt x="856" y="15324"/>
                  <a:pt x="827" y="15356"/>
                  <a:pt x="851" y="15395"/>
                </a:cubicBezTo>
                <a:cubicBezTo>
                  <a:pt x="874" y="15433"/>
                  <a:pt x="923" y="15464"/>
                  <a:pt x="959" y="15464"/>
                </a:cubicBezTo>
                <a:cubicBezTo>
                  <a:pt x="994" y="15464"/>
                  <a:pt x="1023" y="15433"/>
                  <a:pt x="1023" y="15395"/>
                </a:cubicBezTo>
                <a:cubicBezTo>
                  <a:pt x="1023" y="15356"/>
                  <a:pt x="974" y="15324"/>
                  <a:pt x="915" y="15324"/>
                </a:cubicBezTo>
                <a:close/>
                <a:moveTo>
                  <a:pt x="65" y="21274"/>
                </a:moveTo>
                <a:cubicBezTo>
                  <a:pt x="50" y="21272"/>
                  <a:pt x="33" y="21280"/>
                  <a:pt x="16" y="21298"/>
                </a:cubicBezTo>
                <a:cubicBezTo>
                  <a:pt x="4" y="21310"/>
                  <a:pt x="-1" y="21335"/>
                  <a:pt x="1" y="21365"/>
                </a:cubicBezTo>
                <a:cubicBezTo>
                  <a:pt x="3" y="21396"/>
                  <a:pt x="12" y="21431"/>
                  <a:pt x="27" y="21466"/>
                </a:cubicBezTo>
                <a:cubicBezTo>
                  <a:pt x="78" y="21586"/>
                  <a:pt x="81" y="21587"/>
                  <a:pt x="110" y="21465"/>
                </a:cubicBezTo>
                <a:cubicBezTo>
                  <a:pt x="134" y="21361"/>
                  <a:pt x="109" y="21278"/>
                  <a:pt x="65" y="21274"/>
                </a:cubicBezTo>
                <a:close/>
                <a:moveTo>
                  <a:pt x="2555" y="21360"/>
                </a:moveTo>
                <a:cubicBezTo>
                  <a:pt x="2546" y="21358"/>
                  <a:pt x="2536" y="21359"/>
                  <a:pt x="2523" y="21363"/>
                </a:cubicBezTo>
                <a:cubicBezTo>
                  <a:pt x="2478" y="21378"/>
                  <a:pt x="2429" y="21428"/>
                  <a:pt x="2414" y="21474"/>
                </a:cubicBezTo>
                <a:cubicBezTo>
                  <a:pt x="2373" y="21600"/>
                  <a:pt x="2516" y="21574"/>
                  <a:pt x="2564" y="21446"/>
                </a:cubicBezTo>
                <a:cubicBezTo>
                  <a:pt x="2583" y="21395"/>
                  <a:pt x="2579" y="21365"/>
                  <a:pt x="2555" y="21360"/>
                </a:cubicBezTo>
                <a:close/>
                <a:moveTo>
                  <a:pt x="2889" y="21382"/>
                </a:moveTo>
                <a:cubicBezTo>
                  <a:pt x="2877" y="21383"/>
                  <a:pt x="2862" y="21386"/>
                  <a:pt x="2847" y="21392"/>
                </a:cubicBezTo>
                <a:cubicBezTo>
                  <a:pt x="2790" y="21414"/>
                  <a:pt x="2761" y="21460"/>
                  <a:pt x="2782" y="21495"/>
                </a:cubicBezTo>
                <a:cubicBezTo>
                  <a:pt x="2842" y="21593"/>
                  <a:pt x="2949" y="21568"/>
                  <a:pt x="2949" y="21455"/>
                </a:cubicBezTo>
                <a:cubicBezTo>
                  <a:pt x="2949" y="21408"/>
                  <a:pt x="2927" y="21382"/>
                  <a:pt x="2889" y="21382"/>
                </a:cubicBezTo>
                <a:close/>
                <a:moveTo>
                  <a:pt x="3436" y="21417"/>
                </a:moveTo>
                <a:cubicBezTo>
                  <a:pt x="3400" y="21417"/>
                  <a:pt x="3355" y="21444"/>
                  <a:pt x="3336" y="21476"/>
                </a:cubicBezTo>
                <a:cubicBezTo>
                  <a:pt x="3316" y="21508"/>
                  <a:pt x="3345" y="21533"/>
                  <a:pt x="3400" y="21533"/>
                </a:cubicBezTo>
                <a:cubicBezTo>
                  <a:pt x="3455" y="21533"/>
                  <a:pt x="3500" y="21508"/>
                  <a:pt x="3500" y="21476"/>
                </a:cubicBezTo>
                <a:cubicBezTo>
                  <a:pt x="3500" y="21444"/>
                  <a:pt x="3471" y="21417"/>
                  <a:pt x="3436" y="21417"/>
                </a:cubicBezTo>
                <a:close/>
                <a:moveTo>
                  <a:pt x="3909" y="21417"/>
                </a:moveTo>
                <a:cubicBezTo>
                  <a:pt x="3786" y="21417"/>
                  <a:pt x="3716" y="21447"/>
                  <a:pt x="3740" y="21488"/>
                </a:cubicBezTo>
                <a:cubicBezTo>
                  <a:pt x="3764" y="21526"/>
                  <a:pt x="3859" y="21557"/>
                  <a:pt x="3952" y="21557"/>
                </a:cubicBezTo>
                <a:cubicBezTo>
                  <a:pt x="4044" y="21557"/>
                  <a:pt x="4119" y="21526"/>
                  <a:pt x="4119" y="21488"/>
                </a:cubicBezTo>
                <a:cubicBezTo>
                  <a:pt x="4119" y="21449"/>
                  <a:pt x="4025" y="21417"/>
                  <a:pt x="3909" y="21417"/>
                </a:cubicBezTo>
                <a:close/>
                <a:moveTo>
                  <a:pt x="15189" y="21420"/>
                </a:moveTo>
                <a:cubicBezTo>
                  <a:pt x="15132" y="21425"/>
                  <a:pt x="15052" y="21450"/>
                  <a:pt x="14993" y="21489"/>
                </a:cubicBezTo>
                <a:cubicBezTo>
                  <a:pt x="14912" y="21544"/>
                  <a:pt x="14921" y="21553"/>
                  <a:pt x="15043" y="21536"/>
                </a:cubicBezTo>
                <a:cubicBezTo>
                  <a:pt x="15127" y="21524"/>
                  <a:pt x="15217" y="21493"/>
                  <a:pt x="15243" y="21466"/>
                </a:cubicBezTo>
                <a:cubicBezTo>
                  <a:pt x="15279" y="21429"/>
                  <a:pt x="15246" y="21415"/>
                  <a:pt x="15189" y="2142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21" name="Shape 621"/>
          <p:cNvSpPr/>
          <p:nvPr/>
        </p:nvSpPr>
        <p:spPr>
          <a:xfrm>
            <a:off x="3711530" y="3366165"/>
            <a:ext cx="487408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2" name="Shape 622"/>
          <p:cNvSpPr/>
          <p:nvPr/>
        </p:nvSpPr>
        <p:spPr>
          <a:xfrm rot="10800000">
            <a:off x="3711530" y="6947058"/>
            <a:ext cx="487408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3" name="Shape 623"/>
          <p:cNvSpPr/>
          <p:nvPr/>
        </p:nvSpPr>
        <p:spPr>
          <a:xfrm>
            <a:off x="4922770" y="2878846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参数位数</a:t>
            </a:r>
          </a:p>
        </p:txBody>
      </p:sp>
      <p:sp>
        <p:nvSpPr>
          <p:cNvPr id="624" name="Shape 624"/>
          <p:cNvSpPr/>
          <p:nvPr/>
        </p:nvSpPr>
        <p:spPr>
          <a:xfrm>
            <a:off x="5341648" y="6411093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结果位数</a:t>
            </a:r>
          </a:p>
        </p:txBody>
      </p:sp>
      <p:sp>
        <p:nvSpPr>
          <p:cNvPr id="625" name="Shape 625"/>
          <p:cNvSpPr/>
          <p:nvPr>
            <p:ph type="title" idx="4294967295"/>
          </p:nvPr>
        </p:nvSpPr>
        <p:spPr>
          <a:xfrm>
            <a:off x="166398" y="-68821"/>
            <a:ext cx="12293601" cy="2438401"/>
          </a:xfrm>
          <a:prstGeom prst="rect">
            <a:avLst/>
          </a:prstGeom>
        </p:spPr>
        <p:txBody>
          <a:bodyPr/>
          <a:lstStyle/>
          <a:p>
            <a:pPr/>
            <a:r>
              <a:t>按位截取</a:t>
            </a:r>
          </a:p>
        </p:txBody>
      </p:sp>
      <p:sp>
        <p:nvSpPr>
          <p:cNvPr id="626" name="Shape 6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Protocol Buffer</a:t>
            </a:r>
          </a:p>
        </p:txBody>
      </p:sp>
      <p:sp>
        <p:nvSpPr>
          <p:cNvPr id="629" name="Shape 6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9458" indent="-489458" defTabSz="549148">
              <a:spcBef>
                <a:spcPts val="4300"/>
              </a:spcBef>
              <a:defRPr sz="4324"/>
            </a:pPr>
            <a:r>
              <a:t>Google提供的一种数据序列化协议</a:t>
            </a:r>
          </a:p>
          <a:p>
            <a:pPr marL="489458" indent="-489458" defTabSz="549148">
              <a:spcBef>
                <a:spcPts val="4300"/>
              </a:spcBef>
              <a:defRPr sz="4324"/>
            </a:pPr>
            <a:r>
              <a:t>Protocol Buffers 是一种轻便高效的结构化数据存储格式，可以用于结构化数据序列化，很适合做数据存储或 RPC 数据交换格式。</a:t>
            </a:r>
          </a:p>
          <a:p>
            <a:pPr marL="489458" indent="-489458" defTabSz="549148">
              <a:spcBef>
                <a:spcPts val="4300"/>
              </a:spcBef>
              <a:defRPr sz="4324"/>
            </a:pPr>
            <a:r>
              <a:rPr u="sng">
                <a:hlinkClick r:id="rId2" invalidUrl="" action="" tgtFrame="" tooltip="" history="1" highlightClick="0" endSnd="0"/>
              </a:rPr>
              <a:t>http://imweb.io/topic/570130a306f2400432c1396c?utm_source=tuicool&amp;utm_medium=referral</a:t>
            </a:r>
          </a:p>
        </p:txBody>
      </p:sp>
      <p:sp>
        <p:nvSpPr>
          <p:cNvPr id="630" name="Shape 6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9900" y="749300"/>
            <a:ext cx="9525000" cy="825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1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201608301438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818" y="2171700"/>
            <a:ext cx="3116581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Shape 634"/>
          <p:cNvSpPr/>
          <p:nvPr/>
        </p:nvSpPr>
        <p:spPr>
          <a:xfrm>
            <a:off x="3675422" y="4876800"/>
            <a:ext cx="1056224" cy="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35" name="Shape 635"/>
          <p:cNvSpPr/>
          <p:nvPr/>
        </p:nvSpPr>
        <p:spPr>
          <a:xfrm>
            <a:off x="3796451" y="4168966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0.8s</a:t>
            </a:r>
          </a:p>
        </p:txBody>
      </p:sp>
      <p:sp>
        <p:nvSpPr>
          <p:cNvPr id="636" name="Shape 636"/>
          <p:cNvSpPr/>
          <p:nvPr/>
        </p:nvSpPr>
        <p:spPr>
          <a:xfrm>
            <a:off x="4829714" y="525345"/>
            <a:ext cx="334537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t>首屏用时</a:t>
            </a:r>
            <a:r>
              <a:rPr>
                <a:solidFill>
                  <a:srgbClr val="FF2600"/>
                </a:solidFill>
              </a:rPr>
              <a:t>0.8s</a:t>
            </a:r>
          </a:p>
        </p:txBody>
      </p:sp>
      <p:pic>
        <p:nvPicPr>
          <p:cNvPr id="6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0700" y="2171700"/>
            <a:ext cx="3068473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Shape 638"/>
          <p:cNvSpPr/>
          <p:nvPr/>
        </p:nvSpPr>
        <p:spPr>
          <a:xfrm>
            <a:off x="8300990" y="4803553"/>
            <a:ext cx="1056224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39" name="Shape 639"/>
          <p:cNvSpPr/>
          <p:nvPr/>
        </p:nvSpPr>
        <p:spPr>
          <a:xfrm>
            <a:off x="8422019" y="4095720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0.3s</a:t>
            </a:r>
          </a:p>
        </p:txBody>
      </p:sp>
      <p:pic>
        <p:nvPicPr>
          <p:cNvPr id="64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0520" y="2171700"/>
            <a:ext cx="3056984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Shape 6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Chart 643"/>
          <p:cNvGraphicFramePr/>
          <p:nvPr/>
        </p:nvGraphicFramePr>
        <p:xfrm>
          <a:off x="708124" y="762000"/>
          <a:ext cx="11521976" cy="82169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44" name="Shape 644"/>
          <p:cNvSpPr/>
          <p:nvPr/>
        </p:nvSpPr>
        <p:spPr>
          <a:xfrm>
            <a:off x="2641424" y="1719957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2.2s</a:t>
            </a:r>
          </a:p>
        </p:txBody>
      </p:sp>
      <p:sp>
        <p:nvSpPr>
          <p:cNvPr id="645" name="Shape 645"/>
          <p:cNvSpPr/>
          <p:nvPr/>
        </p:nvSpPr>
        <p:spPr>
          <a:xfrm>
            <a:off x="5153119" y="2674672"/>
            <a:ext cx="8141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1.7s</a:t>
            </a:r>
          </a:p>
        </p:txBody>
      </p:sp>
      <p:sp>
        <p:nvSpPr>
          <p:cNvPr id="646" name="Shape 646"/>
          <p:cNvSpPr/>
          <p:nvPr/>
        </p:nvSpPr>
        <p:spPr>
          <a:xfrm>
            <a:off x="7233370" y="4945794"/>
            <a:ext cx="172365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1s(首屏)</a:t>
            </a:r>
          </a:p>
        </p:txBody>
      </p:sp>
      <p:sp>
        <p:nvSpPr>
          <p:cNvPr id="647" name="Shape 647"/>
          <p:cNvSpPr/>
          <p:nvPr/>
        </p:nvSpPr>
        <p:spPr>
          <a:xfrm>
            <a:off x="9613720" y="5479491"/>
            <a:ext cx="203306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0.8s(首屏)</a:t>
            </a:r>
          </a:p>
        </p:txBody>
      </p:sp>
      <p:sp>
        <p:nvSpPr>
          <p:cNvPr id="648" name="Shape 6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优化方案</a:t>
            </a:r>
          </a:p>
        </p:txBody>
      </p:sp>
      <p:sp>
        <p:nvSpPr>
          <p:cNvPr id="651" name="Shape 6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页面首屏直出，其他使用异步加载</a:t>
            </a:r>
          </a:p>
          <a:p>
            <a:pPr/>
            <a:r>
              <a:t>减少RTT请求</a:t>
            </a:r>
          </a:p>
          <a:p>
            <a:pPr/>
            <a:r>
              <a:t>使用UDP协议，节省字节，加快数据的返回</a:t>
            </a:r>
          </a:p>
          <a:p>
            <a:pPr/>
            <a:r>
              <a:t>不常变更的数据接入cache</a:t>
            </a:r>
          </a:p>
        </p:txBody>
      </p:sp>
      <p:sp>
        <p:nvSpPr>
          <p:cNvPr id="652" name="Shape 6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1787" t="9325" r="11295" b="7202"/>
          <a:stretch>
            <a:fillRect/>
          </a:stretch>
        </p:blipFill>
        <p:spPr>
          <a:xfrm>
            <a:off x="3748910" y="1639628"/>
            <a:ext cx="5506980" cy="647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7" h="21586" fill="norm" stroke="1" extrusionOk="0">
                <a:moveTo>
                  <a:pt x="11113" y="0"/>
                </a:moveTo>
                <a:cubicBezTo>
                  <a:pt x="10500" y="-4"/>
                  <a:pt x="10094" y="59"/>
                  <a:pt x="9204" y="252"/>
                </a:cubicBezTo>
                <a:cubicBezTo>
                  <a:pt x="6968" y="736"/>
                  <a:pt x="5258" y="1390"/>
                  <a:pt x="4290" y="2133"/>
                </a:cubicBezTo>
                <a:cubicBezTo>
                  <a:pt x="2993" y="3129"/>
                  <a:pt x="2386" y="3858"/>
                  <a:pt x="1310" y="5717"/>
                </a:cubicBezTo>
                <a:cubicBezTo>
                  <a:pt x="541" y="7045"/>
                  <a:pt x="-21" y="9098"/>
                  <a:pt x="0" y="10496"/>
                </a:cubicBezTo>
                <a:cubicBezTo>
                  <a:pt x="21" y="11817"/>
                  <a:pt x="823" y="13623"/>
                  <a:pt x="1852" y="14668"/>
                </a:cubicBezTo>
                <a:lnTo>
                  <a:pt x="2396" y="15219"/>
                </a:lnTo>
                <a:lnTo>
                  <a:pt x="2096" y="15979"/>
                </a:lnTo>
                <a:cubicBezTo>
                  <a:pt x="1646" y="17121"/>
                  <a:pt x="1707" y="17675"/>
                  <a:pt x="2307" y="17943"/>
                </a:cubicBezTo>
                <a:cubicBezTo>
                  <a:pt x="2657" y="18099"/>
                  <a:pt x="2661" y="18118"/>
                  <a:pt x="2589" y="18786"/>
                </a:cubicBezTo>
                <a:cubicBezTo>
                  <a:pt x="2503" y="19589"/>
                  <a:pt x="2569" y="19668"/>
                  <a:pt x="3493" y="19831"/>
                </a:cubicBezTo>
                <a:cubicBezTo>
                  <a:pt x="3840" y="19893"/>
                  <a:pt x="4324" y="19993"/>
                  <a:pt x="4567" y="20055"/>
                </a:cubicBezTo>
                <a:cubicBezTo>
                  <a:pt x="4810" y="20117"/>
                  <a:pt x="6342" y="20485"/>
                  <a:pt x="7973" y="20873"/>
                </a:cubicBezTo>
                <a:cubicBezTo>
                  <a:pt x="9604" y="21261"/>
                  <a:pt x="11005" y="21582"/>
                  <a:pt x="11087" y="21586"/>
                </a:cubicBezTo>
                <a:cubicBezTo>
                  <a:pt x="11287" y="21596"/>
                  <a:pt x="11404" y="21250"/>
                  <a:pt x="11326" y="20878"/>
                </a:cubicBezTo>
                <a:cubicBezTo>
                  <a:pt x="11273" y="20626"/>
                  <a:pt x="11374" y="20480"/>
                  <a:pt x="11928" y="19997"/>
                </a:cubicBezTo>
                <a:cubicBezTo>
                  <a:pt x="12377" y="19605"/>
                  <a:pt x="12664" y="19234"/>
                  <a:pt x="12823" y="18843"/>
                </a:cubicBezTo>
                <a:cubicBezTo>
                  <a:pt x="12951" y="18526"/>
                  <a:pt x="13091" y="18232"/>
                  <a:pt x="13134" y="18192"/>
                </a:cubicBezTo>
                <a:cubicBezTo>
                  <a:pt x="13176" y="18151"/>
                  <a:pt x="13807" y="18063"/>
                  <a:pt x="14535" y="17996"/>
                </a:cubicBezTo>
                <a:cubicBezTo>
                  <a:pt x="15664" y="17892"/>
                  <a:pt x="16010" y="17810"/>
                  <a:pt x="16870" y="17442"/>
                </a:cubicBezTo>
                <a:cubicBezTo>
                  <a:pt x="18314" y="16823"/>
                  <a:pt x="19420" y="15868"/>
                  <a:pt x="19963" y="14773"/>
                </a:cubicBezTo>
                <a:cubicBezTo>
                  <a:pt x="20257" y="14179"/>
                  <a:pt x="20714" y="12781"/>
                  <a:pt x="21035" y="11500"/>
                </a:cubicBezTo>
                <a:cubicBezTo>
                  <a:pt x="21579" y="9336"/>
                  <a:pt x="21118" y="6898"/>
                  <a:pt x="19689" y="4395"/>
                </a:cubicBezTo>
                <a:cubicBezTo>
                  <a:pt x="19089" y="3343"/>
                  <a:pt x="17908" y="2183"/>
                  <a:pt x="16873" y="1626"/>
                </a:cubicBezTo>
                <a:cubicBezTo>
                  <a:pt x="16483" y="1416"/>
                  <a:pt x="15887" y="1085"/>
                  <a:pt x="15546" y="891"/>
                </a:cubicBezTo>
                <a:cubicBezTo>
                  <a:pt x="14720" y="420"/>
                  <a:pt x="13359" y="105"/>
                  <a:pt x="11821" y="25"/>
                </a:cubicBezTo>
                <a:cubicBezTo>
                  <a:pt x="11544" y="11"/>
                  <a:pt x="11318" y="2"/>
                  <a:pt x="1111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55" name="Shape 6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ppt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264" y="-16782"/>
            <a:ext cx="11038272" cy="9787164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Shape 658"/>
          <p:cNvSpPr/>
          <p:nvPr/>
        </p:nvSpPr>
        <p:spPr>
          <a:xfrm>
            <a:off x="4540074" y="13066"/>
            <a:ext cx="622407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2天后有个活动，PCU大概是现在的</a:t>
            </a:r>
            <a:r>
              <a:rPr>
                <a:solidFill>
                  <a:srgbClr val="FF2600"/>
                </a:solidFill>
              </a:rPr>
              <a:t>2.5</a:t>
            </a:r>
            <a:r>
              <a:t>倍</a:t>
            </a:r>
          </a:p>
        </p:txBody>
      </p:sp>
      <p:sp>
        <p:nvSpPr>
          <p:cNvPr id="659" name="Shape 659"/>
          <p:cNvSpPr/>
          <p:nvPr/>
        </p:nvSpPr>
        <p:spPr>
          <a:xfrm rot="1516073">
            <a:off x="2519521" y="1182315"/>
            <a:ext cx="782743" cy="550276"/>
          </a:xfrm>
          <a:prstGeom prst="rightArrow">
            <a:avLst>
              <a:gd name="adj1" fmla="val 16000"/>
              <a:gd name="adj2" fmla="val 56418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0" name="Shape 660"/>
          <p:cNvSpPr/>
          <p:nvPr/>
        </p:nvSpPr>
        <p:spPr>
          <a:xfrm>
            <a:off x="1130321" y="711361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产品经理</a:t>
            </a:r>
          </a:p>
        </p:txBody>
      </p:sp>
      <p:sp>
        <p:nvSpPr>
          <p:cNvPr id="661" name="Shape 661"/>
          <p:cNvSpPr/>
          <p:nvPr/>
        </p:nvSpPr>
        <p:spPr>
          <a:xfrm>
            <a:off x="7551446" y="2014304"/>
            <a:ext cx="782743" cy="550276"/>
          </a:xfrm>
          <a:prstGeom prst="rightArrow">
            <a:avLst>
              <a:gd name="adj1" fmla="val 16000"/>
              <a:gd name="adj2" fmla="val 56418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2" name="Shape 662"/>
          <p:cNvSpPr/>
          <p:nvPr/>
        </p:nvSpPr>
        <p:spPr>
          <a:xfrm>
            <a:off x="6693244" y="1971942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前端</a:t>
            </a:r>
          </a:p>
        </p:txBody>
      </p:sp>
      <p:sp>
        <p:nvSpPr>
          <p:cNvPr id="663" name="Shape 663"/>
          <p:cNvSpPr/>
          <p:nvPr/>
        </p:nvSpPr>
        <p:spPr>
          <a:xfrm>
            <a:off x="9966409" y="1886308"/>
            <a:ext cx="782743" cy="550276"/>
          </a:xfrm>
          <a:prstGeom prst="rightArrow">
            <a:avLst>
              <a:gd name="adj1" fmla="val 16000"/>
              <a:gd name="adj2" fmla="val 56418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4" name="Shape 664"/>
          <p:cNvSpPr/>
          <p:nvPr/>
        </p:nvSpPr>
        <p:spPr>
          <a:xfrm>
            <a:off x="9490762" y="1894746"/>
            <a:ext cx="45958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UI</a:t>
            </a:r>
          </a:p>
        </p:txBody>
      </p:sp>
      <p:sp>
        <p:nvSpPr>
          <p:cNvPr id="665" name="Shape 665"/>
          <p:cNvSpPr/>
          <p:nvPr/>
        </p:nvSpPr>
        <p:spPr>
          <a:xfrm>
            <a:off x="1814818" y="5548889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没问题</a:t>
            </a:r>
          </a:p>
        </p:txBody>
      </p:sp>
      <p:sp>
        <p:nvSpPr>
          <p:cNvPr id="666" name="Shape 666"/>
          <p:cNvSpPr/>
          <p:nvPr/>
        </p:nvSpPr>
        <p:spPr>
          <a:xfrm>
            <a:off x="8683431" y="7316225"/>
            <a:ext cx="782743" cy="550276"/>
          </a:xfrm>
          <a:prstGeom prst="rightArrow">
            <a:avLst>
              <a:gd name="adj1" fmla="val 16000"/>
              <a:gd name="adj2" fmla="val 56418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7" name="Shape 667"/>
          <p:cNvSpPr/>
          <p:nvPr/>
        </p:nvSpPr>
        <p:spPr>
          <a:xfrm>
            <a:off x="7840228" y="7273862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后台</a:t>
            </a:r>
          </a:p>
        </p:txBody>
      </p:sp>
      <p:sp>
        <p:nvSpPr>
          <p:cNvPr id="668" name="Shape 668"/>
          <p:cNvSpPr/>
          <p:nvPr/>
        </p:nvSpPr>
        <p:spPr>
          <a:xfrm>
            <a:off x="4544399" y="5724535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没问题</a:t>
            </a:r>
          </a:p>
        </p:txBody>
      </p:sp>
      <p:sp>
        <p:nvSpPr>
          <p:cNvPr id="669" name="Shape 669"/>
          <p:cNvSpPr/>
          <p:nvPr/>
        </p:nvSpPr>
        <p:spPr>
          <a:xfrm>
            <a:off x="8665061" y="5967767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没问题</a:t>
            </a:r>
          </a:p>
        </p:txBody>
      </p:sp>
      <p:sp>
        <p:nvSpPr>
          <p:cNvPr id="670" name="Shape 6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直到活动上线那一天</a:t>
            </a:r>
          </a:p>
        </p:txBody>
      </p:sp>
      <p:pic>
        <p:nvPicPr>
          <p:cNvPr id="673" name="201608301438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8882" y="2858798"/>
            <a:ext cx="3806027" cy="6607038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Shape 6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type="title"/>
          </p:nvPr>
        </p:nvSpPr>
        <p:spPr>
          <a:xfrm>
            <a:off x="64447" y="-673006"/>
            <a:ext cx="12293601" cy="32385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shenmegui</a:t>
            </a:r>
          </a:p>
        </p:txBody>
      </p:sp>
      <p:graphicFrame>
        <p:nvGraphicFramePr>
          <p:cNvPr id="677" name="Chart 677"/>
          <p:cNvGraphicFramePr/>
          <p:nvPr/>
        </p:nvGraphicFramePr>
        <p:xfrm>
          <a:off x="477197" y="1988213"/>
          <a:ext cx="11322051" cy="70485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78" name="Shape 67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p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65" y="1763444"/>
            <a:ext cx="12913870" cy="5365361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6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拨号时代</a:t>
            </a:r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内置56K调制调解器</a:t>
            </a:r>
          </a:p>
        </p:txBody>
      </p:sp>
      <p:pic>
        <p:nvPicPr>
          <p:cNvPr id="164" name="56k.jpg"/>
          <p:cNvPicPr>
            <a:picLocks noChangeAspect="1"/>
          </p:cNvPicPr>
          <p:nvPr/>
        </p:nvPicPr>
        <p:blipFill>
          <a:blip r:embed="rId2">
            <a:extLst/>
          </a:blip>
          <a:srcRect l="4311" t="7051" r="5311" b="7544"/>
          <a:stretch>
            <a:fillRect/>
          </a:stretch>
        </p:blipFill>
        <p:spPr>
          <a:xfrm>
            <a:off x="6515821" y="2636577"/>
            <a:ext cx="5738958" cy="399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63" fill="norm" stroke="1" extrusionOk="0">
                <a:moveTo>
                  <a:pt x="16367" y="0"/>
                </a:moveTo>
                <a:cubicBezTo>
                  <a:pt x="16341" y="0"/>
                  <a:pt x="15926" y="272"/>
                  <a:pt x="15446" y="602"/>
                </a:cubicBezTo>
                <a:cubicBezTo>
                  <a:pt x="14708" y="1112"/>
                  <a:pt x="14543" y="1195"/>
                  <a:pt x="14373" y="1156"/>
                </a:cubicBezTo>
                <a:cubicBezTo>
                  <a:pt x="14190" y="1113"/>
                  <a:pt x="14148" y="1145"/>
                  <a:pt x="13909" y="1492"/>
                </a:cubicBezTo>
                <a:cubicBezTo>
                  <a:pt x="13684" y="1817"/>
                  <a:pt x="13378" y="2060"/>
                  <a:pt x="11848" y="3122"/>
                </a:cubicBezTo>
                <a:cubicBezTo>
                  <a:pt x="10860" y="3808"/>
                  <a:pt x="10010" y="4370"/>
                  <a:pt x="9960" y="4370"/>
                </a:cubicBezTo>
                <a:cubicBezTo>
                  <a:pt x="9910" y="4370"/>
                  <a:pt x="9825" y="4298"/>
                  <a:pt x="9772" y="4209"/>
                </a:cubicBezTo>
                <a:cubicBezTo>
                  <a:pt x="9627" y="3966"/>
                  <a:pt x="9477" y="4006"/>
                  <a:pt x="8830" y="4462"/>
                </a:cubicBezTo>
                <a:cubicBezTo>
                  <a:pt x="7923" y="5101"/>
                  <a:pt x="7824" y="5211"/>
                  <a:pt x="7804" y="5611"/>
                </a:cubicBezTo>
                <a:lnTo>
                  <a:pt x="7786" y="5948"/>
                </a:lnTo>
                <a:lnTo>
                  <a:pt x="6125" y="7140"/>
                </a:lnTo>
                <a:cubicBezTo>
                  <a:pt x="5211" y="7795"/>
                  <a:pt x="4435" y="8322"/>
                  <a:pt x="4400" y="8313"/>
                </a:cubicBezTo>
                <a:cubicBezTo>
                  <a:pt x="4366" y="8303"/>
                  <a:pt x="3863" y="7384"/>
                  <a:pt x="3282" y="6271"/>
                </a:cubicBezTo>
                <a:cubicBezTo>
                  <a:pt x="2701" y="5159"/>
                  <a:pt x="2187" y="4213"/>
                  <a:pt x="2140" y="4168"/>
                </a:cubicBezTo>
                <a:cubicBezTo>
                  <a:pt x="2093" y="4124"/>
                  <a:pt x="1957" y="3951"/>
                  <a:pt x="1836" y="3786"/>
                </a:cubicBezTo>
                <a:cubicBezTo>
                  <a:pt x="1691" y="3590"/>
                  <a:pt x="1581" y="3503"/>
                  <a:pt x="1518" y="3533"/>
                </a:cubicBezTo>
                <a:cubicBezTo>
                  <a:pt x="1235" y="3669"/>
                  <a:pt x="29" y="4562"/>
                  <a:pt x="4" y="4655"/>
                </a:cubicBezTo>
                <a:cubicBezTo>
                  <a:pt x="-12" y="4714"/>
                  <a:pt x="27" y="4932"/>
                  <a:pt x="90" y="5137"/>
                </a:cubicBezTo>
                <a:lnTo>
                  <a:pt x="205" y="5510"/>
                </a:lnTo>
                <a:lnTo>
                  <a:pt x="382" y="5379"/>
                </a:lnTo>
                <a:cubicBezTo>
                  <a:pt x="478" y="5307"/>
                  <a:pt x="599" y="5272"/>
                  <a:pt x="650" y="5300"/>
                </a:cubicBezTo>
                <a:cubicBezTo>
                  <a:pt x="725" y="5341"/>
                  <a:pt x="702" y="5401"/>
                  <a:pt x="528" y="5611"/>
                </a:cubicBezTo>
                <a:lnTo>
                  <a:pt x="311" y="5870"/>
                </a:lnTo>
                <a:lnTo>
                  <a:pt x="411" y="6173"/>
                </a:lnTo>
                <a:cubicBezTo>
                  <a:pt x="467" y="6339"/>
                  <a:pt x="540" y="6474"/>
                  <a:pt x="573" y="6473"/>
                </a:cubicBezTo>
                <a:cubicBezTo>
                  <a:pt x="661" y="6470"/>
                  <a:pt x="851" y="6222"/>
                  <a:pt x="961" y="5969"/>
                </a:cubicBezTo>
                <a:cubicBezTo>
                  <a:pt x="1066" y="5725"/>
                  <a:pt x="1311" y="5595"/>
                  <a:pt x="1406" y="5731"/>
                </a:cubicBezTo>
                <a:cubicBezTo>
                  <a:pt x="1449" y="5793"/>
                  <a:pt x="1518" y="5788"/>
                  <a:pt x="1648" y="5710"/>
                </a:cubicBezTo>
                <a:cubicBezTo>
                  <a:pt x="1829" y="5601"/>
                  <a:pt x="1831" y="5601"/>
                  <a:pt x="2166" y="6098"/>
                </a:cubicBezTo>
                <a:cubicBezTo>
                  <a:pt x="2433" y="6495"/>
                  <a:pt x="3645" y="8723"/>
                  <a:pt x="3900" y="9288"/>
                </a:cubicBezTo>
                <a:cubicBezTo>
                  <a:pt x="4161" y="9865"/>
                  <a:pt x="4969" y="11596"/>
                  <a:pt x="5098" y="11855"/>
                </a:cubicBezTo>
                <a:cubicBezTo>
                  <a:pt x="5391" y="12441"/>
                  <a:pt x="5892" y="13467"/>
                  <a:pt x="6108" y="13919"/>
                </a:cubicBezTo>
                <a:cubicBezTo>
                  <a:pt x="6225" y="14164"/>
                  <a:pt x="6401" y="14497"/>
                  <a:pt x="6499" y="14659"/>
                </a:cubicBezTo>
                <a:cubicBezTo>
                  <a:pt x="6598" y="14821"/>
                  <a:pt x="6830" y="15277"/>
                  <a:pt x="7016" y="15671"/>
                </a:cubicBezTo>
                <a:cubicBezTo>
                  <a:pt x="7202" y="16065"/>
                  <a:pt x="7628" y="16921"/>
                  <a:pt x="7964" y="17573"/>
                </a:cubicBezTo>
                <a:cubicBezTo>
                  <a:pt x="8300" y="18225"/>
                  <a:pt x="8766" y="19136"/>
                  <a:pt x="8998" y="19597"/>
                </a:cubicBezTo>
                <a:cubicBezTo>
                  <a:pt x="9231" y="20057"/>
                  <a:pt x="9522" y="20597"/>
                  <a:pt x="9648" y="20797"/>
                </a:cubicBezTo>
                <a:cubicBezTo>
                  <a:pt x="9774" y="20998"/>
                  <a:pt x="9922" y="21264"/>
                  <a:pt x="9976" y="21389"/>
                </a:cubicBezTo>
                <a:cubicBezTo>
                  <a:pt x="10057" y="21574"/>
                  <a:pt x="10092" y="21600"/>
                  <a:pt x="10157" y="21522"/>
                </a:cubicBezTo>
                <a:cubicBezTo>
                  <a:pt x="10294" y="21359"/>
                  <a:pt x="10255" y="20781"/>
                  <a:pt x="10072" y="20259"/>
                </a:cubicBezTo>
                <a:cubicBezTo>
                  <a:pt x="9981" y="20000"/>
                  <a:pt x="9840" y="19570"/>
                  <a:pt x="9760" y="19305"/>
                </a:cubicBezTo>
                <a:cubicBezTo>
                  <a:pt x="9680" y="19040"/>
                  <a:pt x="9548" y="18699"/>
                  <a:pt x="9467" y="18546"/>
                </a:cubicBezTo>
                <a:lnTo>
                  <a:pt x="9319" y="18267"/>
                </a:lnTo>
                <a:lnTo>
                  <a:pt x="9454" y="18120"/>
                </a:lnTo>
                <a:cubicBezTo>
                  <a:pt x="9528" y="18038"/>
                  <a:pt x="9785" y="17815"/>
                  <a:pt x="10024" y="17624"/>
                </a:cubicBezTo>
                <a:cubicBezTo>
                  <a:pt x="10263" y="17433"/>
                  <a:pt x="10474" y="17229"/>
                  <a:pt x="10490" y="17170"/>
                </a:cubicBezTo>
                <a:cubicBezTo>
                  <a:pt x="10526" y="17039"/>
                  <a:pt x="10444" y="16809"/>
                  <a:pt x="10217" y="16402"/>
                </a:cubicBezTo>
                <a:cubicBezTo>
                  <a:pt x="10090" y="16174"/>
                  <a:pt x="10059" y="16063"/>
                  <a:pt x="10099" y="15971"/>
                </a:cubicBezTo>
                <a:cubicBezTo>
                  <a:pt x="10157" y="15839"/>
                  <a:pt x="12701" y="13762"/>
                  <a:pt x="12810" y="13758"/>
                </a:cubicBezTo>
                <a:cubicBezTo>
                  <a:pt x="12845" y="13757"/>
                  <a:pt x="13002" y="13957"/>
                  <a:pt x="13158" y="14202"/>
                </a:cubicBezTo>
                <a:cubicBezTo>
                  <a:pt x="13335" y="14481"/>
                  <a:pt x="13486" y="14648"/>
                  <a:pt x="13562" y="14648"/>
                </a:cubicBezTo>
                <a:cubicBezTo>
                  <a:pt x="13673" y="14648"/>
                  <a:pt x="14332" y="14157"/>
                  <a:pt x="15139" y="13471"/>
                </a:cubicBezTo>
                <a:cubicBezTo>
                  <a:pt x="15474" y="13187"/>
                  <a:pt x="18185" y="10988"/>
                  <a:pt x="19270" y="10122"/>
                </a:cubicBezTo>
                <a:cubicBezTo>
                  <a:pt x="19932" y="9593"/>
                  <a:pt x="19935" y="9589"/>
                  <a:pt x="19907" y="9329"/>
                </a:cubicBezTo>
                <a:cubicBezTo>
                  <a:pt x="19875" y="9032"/>
                  <a:pt x="19937" y="8927"/>
                  <a:pt x="20040" y="9106"/>
                </a:cubicBezTo>
                <a:cubicBezTo>
                  <a:pt x="20145" y="9288"/>
                  <a:pt x="20365" y="9250"/>
                  <a:pt x="20653" y="9001"/>
                </a:cubicBezTo>
                <a:cubicBezTo>
                  <a:pt x="20796" y="8877"/>
                  <a:pt x="21006" y="8709"/>
                  <a:pt x="21119" y="8623"/>
                </a:cubicBezTo>
                <a:cubicBezTo>
                  <a:pt x="21233" y="8538"/>
                  <a:pt x="21385" y="8404"/>
                  <a:pt x="21457" y="8325"/>
                </a:cubicBezTo>
                <a:lnTo>
                  <a:pt x="21588" y="8184"/>
                </a:lnTo>
                <a:lnTo>
                  <a:pt x="21307" y="7811"/>
                </a:lnTo>
                <a:cubicBezTo>
                  <a:pt x="21153" y="7605"/>
                  <a:pt x="21031" y="7408"/>
                  <a:pt x="21037" y="7373"/>
                </a:cubicBezTo>
                <a:cubicBezTo>
                  <a:pt x="21048" y="7312"/>
                  <a:pt x="20348" y="6181"/>
                  <a:pt x="18789" y="3739"/>
                </a:cubicBezTo>
                <a:cubicBezTo>
                  <a:pt x="18171" y="2772"/>
                  <a:pt x="18025" y="2498"/>
                  <a:pt x="18050" y="2358"/>
                </a:cubicBezTo>
                <a:cubicBezTo>
                  <a:pt x="18093" y="2121"/>
                  <a:pt x="17967" y="1920"/>
                  <a:pt x="17810" y="1977"/>
                </a:cubicBezTo>
                <a:cubicBezTo>
                  <a:pt x="17704" y="2015"/>
                  <a:pt x="17581" y="1859"/>
                  <a:pt x="17050" y="1012"/>
                </a:cubicBezTo>
                <a:cubicBezTo>
                  <a:pt x="16700" y="456"/>
                  <a:pt x="16394" y="0"/>
                  <a:pt x="1636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5" name="Shape 165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4" name="Shape 684"/>
          <p:cNvSpPr/>
          <p:nvPr/>
        </p:nvSpPr>
        <p:spPr>
          <a:xfrm>
            <a:off x="6255" y="5293435"/>
            <a:ext cx="554609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5" name="Shape 685"/>
          <p:cNvSpPr/>
          <p:nvPr/>
        </p:nvSpPr>
        <p:spPr>
          <a:xfrm>
            <a:off x="778525" y="4347617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6" name="Shape 686"/>
          <p:cNvSpPr/>
          <p:nvPr/>
        </p:nvSpPr>
        <p:spPr>
          <a:xfrm>
            <a:off x="532511" y="4022977"/>
            <a:ext cx="2382054" cy="1331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7" name="Shape 687"/>
          <p:cNvSpPr/>
          <p:nvPr/>
        </p:nvSpPr>
        <p:spPr>
          <a:xfrm>
            <a:off x="7096796" y="4300197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8" name="Shape 688"/>
          <p:cNvSpPr/>
          <p:nvPr/>
        </p:nvSpPr>
        <p:spPr>
          <a:xfrm>
            <a:off x="6848551" y="4050067"/>
            <a:ext cx="2394754" cy="1268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9" name="Shape 689"/>
          <p:cNvSpPr/>
          <p:nvPr/>
        </p:nvSpPr>
        <p:spPr>
          <a:xfrm>
            <a:off x="3955030" y="4300197"/>
            <a:ext cx="1890026" cy="189163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0" name="Shape 690"/>
          <p:cNvSpPr/>
          <p:nvPr/>
        </p:nvSpPr>
        <p:spPr>
          <a:xfrm rot="10800000">
            <a:off x="3670461" y="5202387"/>
            <a:ext cx="2382054" cy="126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1" name="Shape 691"/>
          <p:cNvSpPr/>
          <p:nvPr/>
        </p:nvSpPr>
        <p:spPr>
          <a:xfrm>
            <a:off x="2848112" y="5293435"/>
            <a:ext cx="888202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2" name="Shape 692"/>
          <p:cNvSpPr/>
          <p:nvPr/>
        </p:nvSpPr>
        <p:spPr>
          <a:xfrm>
            <a:off x="6063772" y="5269172"/>
            <a:ext cx="843469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3" name="Shape 693"/>
          <p:cNvSpPr/>
          <p:nvPr/>
        </p:nvSpPr>
        <p:spPr>
          <a:xfrm flipV="1">
            <a:off x="9179083" y="5269172"/>
            <a:ext cx="912098" cy="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4" name="Shape 694"/>
          <p:cNvSpPr/>
          <p:nvPr/>
        </p:nvSpPr>
        <p:spPr>
          <a:xfrm>
            <a:off x="751987" y="66297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时代变迁</a:t>
            </a:r>
          </a:p>
        </p:txBody>
      </p:sp>
      <p:sp>
        <p:nvSpPr>
          <p:cNvPr id="695" name="Shape 695"/>
          <p:cNvSpPr/>
          <p:nvPr/>
        </p:nvSpPr>
        <p:spPr>
          <a:xfrm>
            <a:off x="1431766" y="4684972"/>
            <a:ext cx="5835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96" name="Shape 696"/>
          <p:cNvSpPr/>
          <p:nvPr/>
        </p:nvSpPr>
        <p:spPr>
          <a:xfrm>
            <a:off x="4608271" y="4684972"/>
            <a:ext cx="58354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97" name="Shape 697"/>
          <p:cNvSpPr/>
          <p:nvPr/>
        </p:nvSpPr>
        <p:spPr>
          <a:xfrm>
            <a:off x="7741446" y="4661816"/>
            <a:ext cx="5835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98" name="Shape 698"/>
          <p:cNvSpPr/>
          <p:nvPr/>
        </p:nvSpPr>
        <p:spPr>
          <a:xfrm>
            <a:off x="3927555" y="3415636"/>
            <a:ext cx="186786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why react</a:t>
            </a:r>
          </a:p>
        </p:txBody>
      </p:sp>
      <p:sp>
        <p:nvSpPr>
          <p:cNvPr id="699" name="Shape 699"/>
          <p:cNvSpPr/>
          <p:nvPr/>
        </p:nvSpPr>
        <p:spPr>
          <a:xfrm>
            <a:off x="7074375" y="661723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性能优化</a:t>
            </a:r>
          </a:p>
        </p:txBody>
      </p:sp>
      <p:sp>
        <p:nvSpPr>
          <p:cNvPr id="700" name="Shape 700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701" name="Shape 701"/>
          <p:cNvSpPr/>
          <p:nvPr/>
        </p:nvSpPr>
        <p:spPr>
          <a:xfrm>
            <a:off x="10272655" y="4323354"/>
            <a:ext cx="1890026" cy="1891638"/>
          </a:xfrm>
          <a:prstGeom prst="ellipse">
            <a:avLst/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2" name="Shape 702"/>
          <p:cNvSpPr/>
          <p:nvPr/>
        </p:nvSpPr>
        <p:spPr>
          <a:xfrm rot="10800000">
            <a:off x="10026639" y="5202529"/>
            <a:ext cx="2382054" cy="1255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9" h="21582" fill="norm" stroke="1" extrusionOk="0">
                <a:moveTo>
                  <a:pt x="32" y="21582"/>
                </a:moveTo>
                <a:cubicBezTo>
                  <a:pt x="-439" y="9954"/>
                  <a:pt x="4376" y="18"/>
                  <a:pt x="10492" y="0"/>
                </a:cubicBezTo>
                <a:cubicBezTo>
                  <a:pt x="16414" y="-18"/>
                  <a:pt x="21161" y="9344"/>
                  <a:pt x="20952" y="20632"/>
                </a:cubicBezTo>
              </a:path>
            </a:pathLst>
          </a:cu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3" name="Shape 703"/>
          <p:cNvSpPr/>
          <p:nvPr/>
        </p:nvSpPr>
        <p:spPr>
          <a:xfrm>
            <a:off x="10874620" y="4661816"/>
            <a:ext cx="58354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04" name="Shape 704"/>
          <p:cNvSpPr/>
          <p:nvPr/>
        </p:nvSpPr>
        <p:spPr>
          <a:xfrm>
            <a:off x="12344154" y="5233316"/>
            <a:ext cx="643509" cy="12701"/>
          </a:xfrm>
          <a:prstGeom prst="line">
            <a:avLst/>
          </a:prstGeom>
          <a:ln w="1270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5" name="Shape 705"/>
          <p:cNvSpPr/>
          <p:nvPr/>
        </p:nvSpPr>
        <p:spPr>
          <a:xfrm>
            <a:off x="10246118" y="3358486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柔性可用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type="title"/>
          </p:nvPr>
        </p:nvSpPr>
        <p:spPr>
          <a:xfrm>
            <a:off x="112368" y="2742946"/>
            <a:ext cx="5892801" cy="3886201"/>
          </a:xfrm>
          <a:prstGeom prst="rect">
            <a:avLst/>
          </a:prstGeom>
        </p:spPr>
        <p:txBody>
          <a:bodyPr/>
          <a:lstStyle/>
          <a:p>
            <a:pPr/>
            <a:r>
              <a:t>柔性可用</a:t>
            </a:r>
          </a:p>
        </p:txBody>
      </p:sp>
      <p:pic>
        <p:nvPicPr>
          <p:cNvPr id="70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7550" y="756355"/>
            <a:ext cx="4635500" cy="8240890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Shape 709"/>
          <p:cNvSpPr/>
          <p:nvPr/>
        </p:nvSpPr>
        <p:spPr>
          <a:xfrm>
            <a:off x="958849" y="2273299"/>
            <a:ext cx="46863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/>
            </a:pPr>
            <a:r>
              <a:t>服务器</a:t>
            </a:r>
            <a:r>
              <a:rPr>
                <a:solidFill>
                  <a:srgbClr val="FF2600"/>
                </a:solidFill>
              </a:rPr>
              <a:t>压力</a:t>
            </a:r>
          </a:p>
        </p:txBody>
      </p:sp>
      <p:sp>
        <p:nvSpPr>
          <p:cNvPr id="710" name="Shape 7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7437" t="6600" r="3962" b="0"/>
          <a:stretch>
            <a:fillRect/>
          </a:stretch>
        </p:blipFill>
        <p:spPr>
          <a:xfrm>
            <a:off x="6925253" y="2249887"/>
            <a:ext cx="5018524" cy="4815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8" h="21599" fill="norm" stroke="1" extrusionOk="0">
                <a:moveTo>
                  <a:pt x="6147" y="4"/>
                </a:moveTo>
                <a:cubicBezTo>
                  <a:pt x="5989" y="17"/>
                  <a:pt x="5999" y="74"/>
                  <a:pt x="6037" y="199"/>
                </a:cubicBezTo>
                <a:cubicBezTo>
                  <a:pt x="6112" y="449"/>
                  <a:pt x="5982" y="556"/>
                  <a:pt x="4588" y="1397"/>
                </a:cubicBezTo>
                <a:cubicBezTo>
                  <a:pt x="4188" y="1639"/>
                  <a:pt x="3589" y="2121"/>
                  <a:pt x="3257" y="2469"/>
                </a:cubicBezTo>
                <a:cubicBezTo>
                  <a:pt x="2703" y="3047"/>
                  <a:pt x="2669" y="3108"/>
                  <a:pt x="2867" y="3184"/>
                </a:cubicBezTo>
                <a:cubicBezTo>
                  <a:pt x="3170" y="3302"/>
                  <a:pt x="3139" y="3433"/>
                  <a:pt x="2682" y="3958"/>
                </a:cubicBezTo>
                <a:cubicBezTo>
                  <a:pt x="2461" y="4212"/>
                  <a:pt x="2151" y="4641"/>
                  <a:pt x="1991" y="4911"/>
                </a:cubicBezTo>
                <a:cubicBezTo>
                  <a:pt x="1832" y="5181"/>
                  <a:pt x="1570" y="5578"/>
                  <a:pt x="1410" y="5794"/>
                </a:cubicBezTo>
                <a:cubicBezTo>
                  <a:pt x="847" y="6548"/>
                  <a:pt x="565" y="7933"/>
                  <a:pt x="855" y="8522"/>
                </a:cubicBezTo>
                <a:cubicBezTo>
                  <a:pt x="960" y="8736"/>
                  <a:pt x="1005" y="9206"/>
                  <a:pt x="1004" y="10113"/>
                </a:cubicBezTo>
                <a:cubicBezTo>
                  <a:pt x="1004" y="11484"/>
                  <a:pt x="996" y="11508"/>
                  <a:pt x="365" y="12344"/>
                </a:cubicBezTo>
                <a:cubicBezTo>
                  <a:pt x="54" y="12755"/>
                  <a:pt x="-40" y="13205"/>
                  <a:pt x="139" y="13431"/>
                </a:cubicBezTo>
                <a:cubicBezTo>
                  <a:pt x="231" y="13547"/>
                  <a:pt x="223" y="13725"/>
                  <a:pt x="105" y="14182"/>
                </a:cubicBezTo>
                <a:cubicBezTo>
                  <a:pt x="-147" y="15160"/>
                  <a:pt x="89" y="17781"/>
                  <a:pt x="429" y="17781"/>
                </a:cubicBezTo>
                <a:cubicBezTo>
                  <a:pt x="489" y="17781"/>
                  <a:pt x="669" y="17929"/>
                  <a:pt x="831" y="18109"/>
                </a:cubicBezTo>
                <a:cubicBezTo>
                  <a:pt x="993" y="18289"/>
                  <a:pt x="1170" y="18436"/>
                  <a:pt x="1223" y="18436"/>
                </a:cubicBezTo>
                <a:cubicBezTo>
                  <a:pt x="1276" y="18436"/>
                  <a:pt x="1517" y="18568"/>
                  <a:pt x="1759" y="18730"/>
                </a:cubicBezTo>
                <a:cubicBezTo>
                  <a:pt x="2007" y="18896"/>
                  <a:pt x="2447" y="19062"/>
                  <a:pt x="2770" y="19111"/>
                </a:cubicBezTo>
                <a:cubicBezTo>
                  <a:pt x="4232" y="19332"/>
                  <a:pt x="4161" y="19289"/>
                  <a:pt x="4264" y="20008"/>
                </a:cubicBezTo>
                <a:cubicBezTo>
                  <a:pt x="4322" y="20408"/>
                  <a:pt x="4317" y="20828"/>
                  <a:pt x="4252" y="21124"/>
                </a:cubicBezTo>
                <a:lnTo>
                  <a:pt x="4149" y="21599"/>
                </a:lnTo>
                <a:lnTo>
                  <a:pt x="10306" y="21599"/>
                </a:lnTo>
                <a:cubicBezTo>
                  <a:pt x="15682" y="21599"/>
                  <a:pt x="16470" y="21578"/>
                  <a:pt x="16522" y="21435"/>
                </a:cubicBezTo>
                <a:cubicBezTo>
                  <a:pt x="16555" y="21345"/>
                  <a:pt x="16649" y="21271"/>
                  <a:pt x="16731" y="21271"/>
                </a:cubicBezTo>
                <a:cubicBezTo>
                  <a:pt x="16813" y="21272"/>
                  <a:pt x="16979" y="21062"/>
                  <a:pt x="17097" y="20805"/>
                </a:cubicBezTo>
                <a:cubicBezTo>
                  <a:pt x="17280" y="20409"/>
                  <a:pt x="17428" y="20277"/>
                  <a:pt x="18083" y="19933"/>
                </a:cubicBezTo>
                <a:cubicBezTo>
                  <a:pt x="18507" y="19710"/>
                  <a:pt x="18972" y="19527"/>
                  <a:pt x="19116" y="19527"/>
                </a:cubicBezTo>
                <a:cubicBezTo>
                  <a:pt x="19431" y="19527"/>
                  <a:pt x="19704" y="19426"/>
                  <a:pt x="19704" y="19310"/>
                </a:cubicBezTo>
                <a:cubicBezTo>
                  <a:pt x="19704" y="19208"/>
                  <a:pt x="19302" y="19062"/>
                  <a:pt x="19077" y="19082"/>
                </a:cubicBezTo>
                <a:cubicBezTo>
                  <a:pt x="18988" y="19090"/>
                  <a:pt x="18801" y="18968"/>
                  <a:pt x="18661" y="18812"/>
                </a:cubicBezTo>
                <a:cubicBezTo>
                  <a:pt x="18451" y="18576"/>
                  <a:pt x="18409" y="18423"/>
                  <a:pt x="18420" y="17936"/>
                </a:cubicBezTo>
                <a:cubicBezTo>
                  <a:pt x="18436" y="17251"/>
                  <a:pt x="18683" y="16755"/>
                  <a:pt x="18963" y="16848"/>
                </a:cubicBezTo>
                <a:cubicBezTo>
                  <a:pt x="19149" y="16911"/>
                  <a:pt x="19324" y="16579"/>
                  <a:pt x="19821" y="15218"/>
                </a:cubicBezTo>
                <a:cubicBezTo>
                  <a:pt x="20044" y="14610"/>
                  <a:pt x="20105" y="12918"/>
                  <a:pt x="19967" y="11224"/>
                </a:cubicBezTo>
                <a:lnTo>
                  <a:pt x="19891" y="10282"/>
                </a:lnTo>
                <a:lnTo>
                  <a:pt x="20273" y="9969"/>
                </a:lnTo>
                <a:cubicBezTo>
                  <a:pt x="20483" y="9797"/>
                  <a:pt x="20766" y="9431"/>
                  <a:pt x="20900" y="9158"/>
                </a:cubicBezTo>
                <a:cubicBezTo>
                  <a:pt x="21034" y="8884"/>
                  <a:pt x="21209" y="8602"/>
                  <a:pt x="21290" y="8531"/>
                </a:cubicBezTo>
                <a:cubicBezTo>
                  <a:pt x="21376" y="8456"/>
                  <a:pt x="21442" y="8193"/>
                  <a:pt x="21446" y="7903"/>
                </a:cubicBezTo>
                <a:cubicBezTo>
                  <a:pt x="21453" y="7434"/>
                  <a:pt x="21441" y="7414"/>
                  <a:pt x="21272" y="7575"/>
                </a:cubicBezTo>
                <a:cubicBezTo>
                  <a:pt x="21048" y="7788"/>
                  <a:pt x="20514" y="7796"/>
                  <a:pt x="20142" y="7593"/>
                </a:cubicBezTo>
                <a:cubicBezTo>
                  <a:pt x="19666" y="7334"/>
                  <a:pt x="18558" y="6363"/>
                  <a:pt x="17498" y="5276"/>
                </a:cubicBezTo>
                <a:cubicBezTo>
                  <a:pt x="16639" y="4395"/>
                  <a:pt x="16484" y="4185"/>
                  <a:pt x="16483" y="3893"/>
                </a:cubicBezTo>
                <a:cubicBezTo>
                  <a:pt x="16483" y="3703"/>
                  <a:pt x="16453" y="3289"/>
                  <a:pt x="16417" y="2974"/>
                </a:cubicBezTo>
                <a:cubicBezTo>
                  <a:pt x="16341" y="2309"/>
                  <a:pt x="16186" y="2243"/>
                  <a:pt x="15844" y="2729"/>
                </a:cubicBezTo>
                <a:cubicBezTo>
                  <a:pt x="15558" y="3135"/>
                  <a:pt x="15419" y="3138"/>
                  <a:pt x="14942" y="2745"/>
                </a:cubicBezTo>
                <a:cubicBezTo>
                  <a:pt x="14596" y="2460"/>
                  <a:pt x="14281" y="2241"/>
                  <a:pt x="12535" y="1064"/>
                </a:cubicBezTo>
                <a:cubicBezTo>
                  <a:pt x="12102" y="773"/>
                  <a:pt x="11769" y="649"/>
                  <a:pt x="11171" y="554"/>
                </a:cubicBezTo>
                <a:cubicBezTo>
                  <a:pt x="10337" y="421"/>
                  <a:pt x="9922" y="468"/>
                  <a:pt x="9722" y="721"/>
                </a:cubicBezTo>
                <a:cubicBezTo>
                  <a:pt x="9553" y="936"/>
                  <a:pt x="9370" y="912"/>
                  <a:pt x="8924" y="619"/>
                </a:cubicBezTo>
                <a:cubicBezTo>
                  <a:pt x="8336" y="234"/>
                  <a:pt x="7897" y="109"/>
                  <a:pt x="6888" y="37"/>
                </a:cubicBezTo>
                <a:cubicBezTo>
                  <a:pt x="6663" y="21"/>
                  <a:pt x="6493" y="9"/>
                  <a:pt x="6366" y="4"/>
                </a:cubicBezTo>
                <a:cubicBezTo>
                  <a:pt x="6270" y="0"/>
                  <a:pt x="6200" y="-1"/>
                  <a:pt x="6147" y="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15" name="Shape 715"/>
          <p:cNvSpPr/>
          <p:nvPr/>
        </p:nvSpPr>
        <p:spPr>
          <a:xfrm>
            <a:off x="417373" y="3984783"/>
            <a:ext cx="2781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看美女</a:t>
            </a:r>
          </a:p>
        </p:txBody>
      </p:sp>
      <p:sp>
        <p:nvSpPr>
          <p:cNvPr id="716" name="Shape 716"/>
          <p:cNvSpPr/>
          <p:nvPr/>
        </p:nvSpPr>
        <p:spPr>
          <a:xfrm>
            <a:off x="3945867" y="4022883"/>
            <a:ext cx="223219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7" name="Shape 71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title"/>
          </p:nvPr>
        </p:nvSpPr>
        <p:spPr>
          <a:xfrm>
            <a:off x="355600" y="2086220"/>
            <a:ext cx="5892800" cy="3886201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人肉</a:t>
            </a:r>
          </a:p>
          <a:p>
            <a:pPr/>
            <a:r>
              <a:t>非常粗暴</a:t>
            </a:r>
          </a:p>
        </p:txBody>
      </p:sp>
      <p:pic>
        <p:nvPicPr>
          <p:cNvPr id="7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3435" y="755650"/>
            <a:ext cx="4623731" cy="824230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Shape 72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type="title"/>
          </p:nvPr>
        </p:nvSpPr>
        <p:spPr>
          <a:xfrm>
            <a:off x="355600" y="-110848"/>
            <a:ext cx="12293600" cy="2438401"/>
          </a:xfrm>
          <a:prstGeom prst="rect">
            <a:avLst/>
          </a:prstGeom>
        </p:spPr>
        <p:txBody>
          <a:bodyPr/>
          <a:lstStyle/>
          <a:p>
            <a:pPr/>
            <a:r>
              <a:t>组件划分</a:t>
            </a:r>
          </a:p>
        </p:txBody>
      </p:sp>
      <p:sp>
        <p:nvSpPr>
          <p:cNvPr id="724" name="Shape 72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主播头像</a:t>
            </a:r>
          </a:p>
          <a:p>
            <a:pPr/>
            <a:r>
              <a:t>用户列表</a:t>
            </a:r>
          </a:p>
          <a:p>
            <a:pPr/>
            <a:r>
              <a:t>魅力值</a:t>
            </a:r>
          </a:p>
          <a:p>
            <a:pPr/>
            <a:r>
              <a:t>聊天信息</a:t>
            </a:r>
          </a:p>
          <a:p>
            <a:pPr/>
            <a:r>
              <a:t>。。。</a:t>
            </a:r>
          </a:p>
        </p:txBody>
      </p:sp>
      <p:pic>
        <p:nvPicPr>
          <p:cNvPr id="7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3239" y="2066440"/>
            <a:ext cx="4301029" cy="7627320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Shape 7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302485" y="4121801"/>
            <a:ext cx="2031137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9" name="Shape 729"/>
          <p:cNvSpPr/>
          <p:nvPr/>
        </p:nvSpPr>
        <p:spPr>
          <a:xfrm>
            <a:off x="505253" y="4439301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请求页面</a:t>
            </a:r>
          </a:p>
        </p:txBody>
      </p:sp>
      <p:sp>
        <p:nvSpPr>
          <p:cNvPr id="730" name="Shape 730"/>
          <p:cNvSpPr/>
          <p:nvPr/>
        </p:nvSpPr>
        <p:spPr>
          <a:xfrm flipV="1">
            <a:off x="2462452" y="3430345"/>
            <a:ext cx="1847052" cy="956473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1" name="Shape 731"/>
          <p:cNvSpPr/>
          <p:nvPr/>
        </p:nvSpPr>
        <p:spPr>
          <a:xfrm flipH="1">
            <a:off x="1383337" y="5520899"/>
            <a:ext cx="1" cy="144804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2" name="Shape 732"/>
          <p:cNvSpPr/>
          <p:nvPr/>
        </p:nvSpPr>
        <p:spPr>
          <a:xfrm rot="20207999">
            <a:off x="2537632" y="3395118"/>
            <a:ext cx="9996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Client</a:t>
            </a:r>
          </a:p>
        </p:txBody>
      </p:sp>
      <p:sp>
        <p:nvSpPr>
          <p:cNvPr id="733" name="Shape 733"/>
          <p:cNvSpPr/>
          <p:nvPr/>
        </p:nvSpPr>
        <p:spPr>
          <a:xfrm>
            <a:off x="4637418" y="2756822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4" name="Shape 734"/>
          <p:cNvSpPr/>
          <p:nvPr/>
        </p:nvSpPr>
        <p:spPr>
          <a:xfrm>
            <a:off x="5999517" y="7072761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5" name="Shape 735"/>
          <p:cNvSpPr/>
          <p:nvPr/>
        </p:nvSpPr>
        <p:spPr>
          <a:xfrm>
            <a:off x="5306194" y="3125122"/>
            <a:ext cx="69361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ajax</a:t>
            </a:r>
          </a:p>
        </p:txBody>
      </p:sp>
      <p:sp>
        <p:nvSpPr>
          <p:cNvPr id="736" name="Shape 736"/>
          <p:cNvSpPr/>
          <p:nvPr/>
        </p:nvSpPr>
        <p:spPr>
          <a:xfrm>
            <a:off x="6023867" y="7441061"/>
            <a:ext cx="198246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http/udp/tcp</a:t>
            </a:r>
          </a:p>
        </p:txBody>
      </p:sp>
      <p:sp>
        <p:nvSpPr>
          <p:cNvPr id="737" name="Shape 737"/>
          <p:cNvSpPr/>
          <p:nvPr/>
        </p:nvSpPr>
        <p:spPr>
          <a:xfrm>
            <a:off x="6827385" y="3336833"/>
            <a:ext cx="1950840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8" name="Shape 738"/>
          <p:cNvSpPr/>
          <p:nvPr/>
        </p:nvSpPr>
        <p:spPr>
          <a:xfrm>
            <a:off x="8189483" y="7707761"/>
            <a:ext cx="236433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9" name="Shape 739"/>
          <p:cNvSpPr/>
          <p:nvPr/>
        </p:nvSpPr>
        <p:spPr>
          <a:xfrm>
            <a:off x="7089509" y="2720129"/>
            <a:ext cx="111405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render</a:t>
            </a:r>
          </a:p>
        </p:txBody>
      </p:sp>
      <p:sp>
        <p:nvSpPr>
          <p:cNvPr id="740" name="Shape 740"/>
          <p:cNvSpPr/>
          <p:nvPr/>
        </p:nvSpPr>
        <p:spPr>
          <a:xfrm>
            <a:off x="8183231" y="7072761"/>
            <a:ext cx="233667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renderToString</a:t>
            </a:r>
          </a:p>
        </p:txBody>
      </p:sp>
      <p:sp>
        <p:nvSpPr>
          <p:cNvPr id="741" name="Shape 741"/>
          <p:cNvSpPr/>
          <p:nvPr/>
        </p:nvSpPr>
        <p:spPr>
          <a:xfrm>
            <a:off x="8937025" y="2701833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2" name="Shape 742"/>
          <p:cNvSpPr/>
          <p:nvPr/>
        </p:nvSpPr>
        <p:spPr>
          <a:xfrm>
            <a:off x="10712618" y="7072761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3" name="Shape 743"/>
          <p:cNvSpPr/>
          <p:nvPr/>
        </p:nvSpPr>
        <p:spPr>
          <a:xfrm>
            <a:off x="9448880" y="3070133"/>
            <a:ext cx="10074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DOM</a:t>
            </a:r>
          </a:p>
        </p:txBody>
      </p:sp>
      <p:sp>
        <p:nvSpPr>
          <p:cNvPr id="744" name="Shape 744"/>
          <p:cNvSpPr/>
          <p:nvPr/>
        </p:nvSpPr>
        <p:spPr>
          <a:xfrm>
            <a:off x="10708226" y="7441061"/>
            <a:ext cx="20399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HTML String</a:t>
            </a:r>
          </a:p>
        </p:txBody>
      </p:sp>
      <p:sp>
        <p:nvSpPr>
          <p:cNvPr id="745" name="Shape 745"/>
          <p:cNvSpPr/>
          <p:nvPr/>
        </p:nvSpPr>
        <p:spPr>
          <a:xfrm>
            <a:off x="367755" y="7098035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config</a:t>
            </a:r>
          </a:p>
        </p:txBody>
      </p:sp>
      <p:sp>
        <p:nvSpPr>
          <p:cNvPr id="746" name="Shape 746"/>
          <p:cNvSpPr/>
          <p:nvPr/>
        </p:nvSpPr>
        <p:spPr>
          <a:xfrm>
            <a:off x="1556229" y="5819468"/>
            <a:ext cx="105136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server</a:t>
            </a:r>
          </a:p>
        </p:txBody>
      </p:sp>
      <p:sp>
        <p:nvSpPr>
          <p:cNvPr id="747" name="Shape 747"/>
          <p:cNvSpPr/>
          <p:nvPr/>
        </p:nvSpPr>
        <p:spPr>
          <a:xfrm>
            <a:off x="2778716" y="7733035"/>
            <a:ext cx="288116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48" name="Shape 748"/>
          <p:cNvSpPr/>
          <p:nvPr>
            <p:ph type="title" idx="4294967295"/>
          </p:nvPr>
        </p:nvSpPr>
        <p:spPr>
          <a:xfrm>
            <a:off x="355600" y="51881"/>
            <a:ext cx="12293600" cy="2438401"/>
          </a:xfrm>
          <a:prstGeom prst="rect">
            <a:avLst/>
          </a:prstGeom>
        </p:spPr>
        <p:txBody>
          <a:bodyPr/>
          <a:lstStyle/>
          <a:p>
            <a:pPr/>
            <a:r>
              <a:t>config配置组件开关</a:t>
            </a:r>
          </a:p>
        </p:txBody>
      </p:sp>
      <p:sp>
        <p:nvSpPr>
          <p:cNvPr id="749" name="Shape 749"/>
          <p:cNvSpPr/>
          <p:nvPr/>
        </p:nvSpPr>
        <p:spPr>
          <a:xfrm>
            <a:off x="3717247" y="7072761"/>
            <a:ext cx="100410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on/off</a:t>
            </a:r>
          </a:p>
        </p:txBody>
      </p:sp>
      <p:sp>
        <p:nvSpPr>
          <p:cNvPr id="750" name="Shape 7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Cache</a:t>
            </a:r>
          </a:p>
        </p:txBody>
      </p:sp>
      <p:sp>
        <p:nvSpPr>
          <p:cNvPr id="753" name="Shape 7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/>
        </p:nvSpPr>
        <p:spPr>
          <a:xfrm>
            <a:off x="4879840" y="3662936"/>
            <a:ext cx="3245120" cy="2427728"/>
          </a:xfrm>
          <a:prstGeom prst="ellipse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cache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(CKV)</a:t>
            </a:r>
          </a:p>
        </p:txBody>
      </p:sp>
      <p:sp>
        <p:nvSpPr>
          <p:cNvPr id="756" name="Shape 756"/>
          <p:cNvSpPr/>
          <p:nvPr/>
        </p:nvSpPr>
        <p:spPr>
          <a:xfrm>
            <a:off x="540620" y="1955419"/>
            <a:ext cx="3048730" cy="838075"/>
          </a:xfrm>
          <a:prstGeom prst="roundRect">
            <a:avLst>
              <a:gd name="adj" fmla="val 22731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node process1</a:t>
            </a:r>
          </a:p>
        </p:txBody>
      </p:sp>
      <p:sp>
        <p:nvSpPr>
          <p:cNvPr id="757" name="Shape 757"/>
          <p:cNvSpPr/>
          <p:nvPr/>
        </p:nvSpPr>
        <p:spPr>
          <a:xfrm>
            <a:off x="9351000" y="1955419"/>
            <a:ext cx="3048729" cy="838075"/>
          </a:xfrm>
          <a:prstGeom prst="roundRect">
            <a:avLst>
              <a:gd name="adj" fmla="val 22731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node process2</a:t>
            </a:r>
          </a:p>
        </p:txBody>
      </p:sp>
      <p:sp>
        <p:nvSpPr>
          <p:cNvPr id="758" name="Shape 758"/>
          <p:cNvSpPr/>
          <p:nvPr/>
        </p:nvSpPr>
        <p:spPr>
          <a:xfrm>
            <a:off x="540620" y="7044351"/>
            <a:ext cx="3048730" cy="838074"/>
          </a:xfrm>
          <a:prstGeom prst="roundRect">
            <a:avLst>
              <a:gd name="adj" fmla="val 22731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node process3</a:t>
            </a:r>
          </a:p>
        </p:txBody>
      </p:sp>
      <p:sp>
        <p:nvSpPr>
          <p:cNvPr id="759" name="Shape 759"/>
          <p:cNvSpPr/>
          <p:nvPr/>
        </p:nvSpPr>
        <p:spPr>
          <a:xfrm>
            <a:off x="9351000" y="7044351"/>
            <a:ext cx="3048729" cy="838074"/>
          </a:xfrm>
          <a:prstGeom prst="roundRect">
            <a:avLst>
              <a:gd name="adj" fmla="val 22731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node process4</a:t>
            </a:r>
          </a:p>
        </p:txBody>
      </p:sp>
      <p:sp>
        <p:nvSpPr>
          <p:cNvPr id="760" name="Shape 760"/>
          <p:cNvSpPr/>
          <p:nvPr/>
        </p:nvSpPr>
        <p:spPr>
          <a:xfrm>
            <a:off x="3708019" y="2525431"/>
            <a:ext cx="1536481" cy="1406260"/>
          </a:xfrm>
          <a:prstGeom prst="line">
            <a:avLst/>
          </a:prstGeom>
          <a:ln w="254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61" name="Shape 761"/>
          <p:cNvSpPr/>
          <p:nvPr/>
        </p:nvSpPr>
        <p:spPr>
          <a:xfrm flipV="1">
            <a:off x="7872669" y="2496220"/>
            <a:ext cx="1445341" cy="1445341"/>
          </a:xfrm>
          <a:prstGeom prst="line">
            <a:avLst/>
          </a:prstGeom>
          <a:ln w="254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62" name="Shape 762"/>
          <p:cNvSpPr/>
          <p:nvPr/>
        </p:nvSpPr>
        <p:spPr>
          <a:xfrm flipH="1">
            <a:off x="3734049" y="6029174"/>
            <a:ext cx="1810398" cy="1412011"/>
          </a:xfrm>
          <a:prstGeom prst="line">
            <a:avLst/>
          </a:prstGeom>
          <a:ln w="254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63" name="Shape 763"/>
          <p:cNvSpPr/>
          <p:nvPr/>
        </p:nvSpPr>
        <p:spPr>
          <a:xfrm>
            <a:off x="7407802" y="6035453"/>
            <a:ext cx="1755570" cy="1400225"/>
          </a:xfrm>
          <a:prstGeom prst="line">
            <a:avLst/>
          </a:prstGeom>
          <a:ln w="254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64" name="Shape 764"/>
          <p:cNvSpPr/>
          <p:nvPr/>
        </p:nvSpPr>
        <p:spPr>
          <a:xfrm>
            <a:off x="4523398" y="2625178"/>
            <a:ext cx="7094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put</a:t>
            </a:r>
          </a:p>
        </p:txBody>
      </p:sp>
      <p:sp>
        <p:nvSpPr>
          <p:cNvPr id="765" name="Shape 765"/>
          <p:cNvSpPr/>
          <p:nvPr/>
        </p:nvSpPr>
        <p:spPr>
          <a:xfrm>
            <a:off x="7639370" y="2625178"/>
            <a:ext cx="66637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get</a:t>
            </a:r>
          </a:p>
        </p:txBody>
      </p:sp>
      <p:sp>
        <p:nvSpPr>
          <p:cNvPr id="766" name="Shape 766"/>
          <p:cNvSpPr/>
          <p:nvPr/>
        </p:nvSpPr>
        <p:spPr>
          <a:xfrm>
            <a:off x="4138783" y="5865547"/>
            <a:ext cx="66637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get</a:t>
            </a:r>
          </a:p>
        </p:txBody>
      </p:sp>
      <p:sp>
        <p:nvSpPr>
          <p:cNvPr id="767" name="Shape 767"/>
          <p:cNvSpPr/>
          <p:nvPr/>
        </p:nvSpPr>
        <p:spPr>
          <a:xfrm>
            <a:off x="8257660" y="5865547"/>
            <a:ext cx="66637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get</a:t>
            </a:r>
          </a:p>
        </p:txBody>
      </p:sp>
      <p:sp>
        <p:nvSpPr>
          <p:cNvPr id="768" name="Shape 768"/>
          <p:cNvSpPr/>
          <p:nvPr/>
        </p:nvSpPr>
        <p:spPr>
          <a:xfrm>
            <a:off x="1093435" y="1093147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定时服务</a:t>
            </a:r>
          </a:p>
        </p:txBody>
      </p:sp>
      <p:sp>
        <p:nvSpPr>
          <p:cNvPr id="769" name="Shape 7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/>
        </p:nvSpPr>
        <p:spPr>
          <a:xfrm>
            <a:off x="8004026" y="6301635"/>
            <a:ext cx="236433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4" name="Shape 774"/>
          <p:cNvSpPr/>
          <p:nvPr/>
        </p:nvSpPr>
        <p:spPr>
          <a:xfrm>
            <a:off x="278342" y="3465075"/>
            <a:ext cx="2031137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5" name="Shape 775"/>
          <p:cNvSpPr/>
          <p:nvPr/>
        </p:nvSpPr>
        <p:spPr>
          <a:xfrm>
            <a:off x="481110" y="378257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请求页面</a:t>
            </a:r>
          </a:p>
        </p:txBody>
      </p:sp>
      <p:sp>
        <p:nvSpPr>
          <p:cNvPr id="776" name="Shape 776"/>
          <p:cNvSpPr/>
          <p:nvPr/>
        </p:nvSpPr>
        <p:spPr>
          <a:xfrm flipV="1">
            <a:off x="2438309" y="2773619"/>
            <a:ext cx="1847052" cy="95647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7" name="Shape 777"/>
          <p:cNvSpPr/>
          <p:nvPr/>
        </p:nvSpPr>
        <p:spPr>
          <a:xfrm rot="20207999">
            <a:off x="2513489" y="2738392"/>
            <a:ext cx="99964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Client</a:t>
            </a:r>
          </a:p>
        </p:txBody>
      </p:sp>
      <p:sp>
        <p:nvSpPr>
          <p:cNvPr id="778" name="Shape 778"/>
          <p:cNvSpPr/>
          <p:nvPr/>
        </p:nvSpPr>
        <p:spPr>
          <a:xfrm>
            <a:off x="4613276" y="2100096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9" name="Shape 779"/>
          <p:cNvSpPr/>
          <p:nvPr/>
        </p:nvSpPr>
        <p:spPr>
          <a:xfrm>
            <a:off x="5282052" y="2468396"/>
            <a:ext cx="6936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ajax</a:t>
            </a:r>
          </a:p>
        </p:txBody>
      </p:sp>
      <p:sp>
        <p:nvSpPr>
          <p:cNvPr id="780" name="Shape 780"/>
          <p:cNvSpPr/>
          <p:nvPr/>
        </p:nvSpPr>
        <p:spPr>
          <a:xfrm>
            <a:off x="6803242" y="2680107"/>
            <a:ext cx="1950841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81" name="Shape 781"/>
          <p:cNvSpPr/>
          <p:nvPr/>
        </p:nvSpPr>
        <p:spPr>
          <a:xfrm>
            <a:off x="7065366" y="2063402"/>
            <a:ext cx="111405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render</a:t>
            </a:r>
          </a:p>
        </p:txBody>
      </p:sp>
      <p:sp>
        <p:nvSpPr>
          <p:cNvPr id="782" name="Shape 782"/>
          <p:cNvSpPr/>
          <p:nvPr/>
        </p:nvSpPr>
        <p:spPr>
          <a:xfrm>
            <a:off x="8912883" y="2045107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3" name="Shape 783"/>
          <p:cNvSpPr/>
          <p:nvPr/>
        </p:nvSpPr>
        <p:spPr>
          <a:xfrm>
            <a:off x="10538883" y="5612852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4" name="Shape 784"/>
          <p:cNvSpPr/>
          <p:nvPr/>
        </p:nvSpPr>
        <p:spPr>
          <a:xfrm>
            <a:off x="9424737" y="2413407"/>
            <a:ext cx="10074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DOM</a:t>
            </a:r>
          </a:p>
        </p:txBody>
      </p:sp>
      <p:sp>
        <p:nvSpPr>
          <p:cNvPr id="785" name="Shape 785"/>
          <p:cNvSpPr/>
          <p:nvPr/>
        </p:nvSpPr>
        <p:spPr>
          <a:xfrm>
            <a:off x="10534490" y="5981152"/>
            <a:ext cx="20399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HTML String</a:t>
            </a:r>
          </a:p>
        </p:txBody>
      </p:sp>
      <p:sp>
        <p:nvSpPr>
          <p:cNvPr id="786" name="Shape 786"/>
          <p:cNvSpPr/>
          <p:nvPr/>
        </p:nvSpPr>
        <p:spPr>
          <a:xfrm>
            <a:off x="7512728" y="7863561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cache</a:t>
            </a:r>
          </a:p>
        </p:txBody>
      </p:sp>
      <p:sp>
        <p:nvSpPr>
          <p:cNvPr id="787" name="Shape 787"/>
          <p:cNvSpPr/>
          <p:nvPr/>
        </p:nvSpPr>
        <p:spPr>
          <a:xfrm flipV="1">
            <a:off x="9194878" y="6700149"/>
            <a:ext cx="1475489" cy="126040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7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3128" y="5342790"/>
            <a:ext cx="1917689" cy="1917690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Shape 789"/>
          <p:cNvSpPr/>
          <p:nvPr/>
        </p:nvSpPr>
        <p:spPr>
          <a:xfrm>
            <a:off x="9854279" y="7437115"/>
            <a:ext cx="233667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renderToString</a:t>
            </a:r>
          </a:p>
        </p:txBody>
      </p:sp>
      <p:sp>
        <p:nvSpPr>
          <p:cNvPr id="790" name="Shape 790"/>
          <p:cNvSpPr/>
          <p:nvPr/>
        </p:nvSpPr>
        <p:spPr>
          <a:xfrm>
            <a:off x="2749587" y="435596"/>
            <a:ext cx="75056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一级缓存，首屏数据都接入cache(ckv)</a:t>
            </a:r>
          </a:p>
        </p:txBody>
      </p:sp>
      <p:sp>
        <p:nvSpPr>
          <p:cNvPr id="791" name="Shape 791"/>
          <p:cNvSpPr/>
          <p:nvPr/>
        </p:nvSpPr>
        <p:spPr>
          <a:xfrm flipH="1">
            <a:off x="1293910" y="4867899"/>
            <a:ext cx="1" cy="63500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92" name="Shape 792"/>
          <p:cNvSpPr/>
          <p:nvPr/>
        </p:nvSpPr>
        <p:spPr>
          <a:xfrm>
            <a:off x="430360" y="5635723"/>
            <a:ext cx="2031165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config</a:t>
            </a:r>
          </a:p>
        </p:txBody>
      </p:sp>
      <p:sp>
        <p:nvSpPr>
          <p:cNvPr id="793" name="Shape 793"/>
          <p:cNvSpPr/>
          <p:nvPr/>
        </p:nvSpPr>
        <p:spPr>
          <a:xfrm>
            <a:off x="1622548" y="4837988"/>
            <a:ext cx="105136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server</a:t>
            </a:r>
          </a:p>
        </p:txBody>
      </p:sp>
      <p:sp>
        <p:nvSpPr>
          <p:cNvPr id="794" name="Shape 794"/>
          <p:cNvSpPr/>
          <p:nvPr/>
        </p:nvSpPr>
        <p:spPr>
          <a:xfrm>
            <a:off x="2841321" y="6270723"/>
            <a:ext cx="288116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95" name="Shape 795"/>
          <p:cNvSpPr/>
          <p:nvPr/>
        </p:nvSpPr>
        <p:spPr>
          <a:xfrm>
            <a:off x="3779852" y="5610449"/>
            <a:ext cx="100410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on/off</a:t>
            </a:r>
          </a:p>
        </p:txBody>
      </p:sp>
      <p:sp>
        <p:nvSpPr>
          <p:cNvPr id="796" name="Shape 796"/>
          <p:cNvSpPr/>
          <p:nvPr/>
        </p:nvSpPr>
        <p:spPr>
          <a:xfrm>
            <a:off x="5814059" y="5666635"/>
            <a:ext cx="2031166" cy="1270001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7" name="Shape 797"/>
          <p:cNvSpPr/>
          <p:nvPr/>
        </p:nvSpPr>
        <p:spPr>
          <a:xfrm>
            <a:off x="5838410" y="6034935"/>
            <a:ext cx="198246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http/udp/tcp</a:t>
            </a:r>
          </a:p>
        </p:txBody>
      </p:sp>
      <p:sp>
        <p:nvSpPr>
          <p:cNvPr id="798" name="Shape 798"/>
          <p:cNvSpPr/>
          <p:nvPr/>
        </p:nvSpPr>
        <p:spPr>
          <a:xfrm>
            <a:off x="6988635" y="7057183"/>
            <a:ext cx="816427" cy="81642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99" name="Shape 7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9114" y="586021"/>
            <a:ext cx="4652372" cy="8242301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Shape 802"/>
          <p:cNvSpPr/>
          <p:nvPr>
            <p:ph type="body" sz="half" idx="1"/>
          </p:nvPr>
        </p:nvSpPr>
        <p:spPr>
          <a:xfrm>
            <a:off x="1887961" y="1727200"/>
            <a:ext cx="5892801" cy="6299200"/>
          </a:xfrm>
          <a:prstGeom prst="rect">
            <a:avLst/>
          </a:prstGeom>
        </p:spPr>
        <p:txBody>
          <a:bodyPr anchor="ctr"/>
          <a:lstStyle/>
          <a:p>
            <a:pPr marL="431800" indent="-431800" algn="l">
              <a:spcBef>
                <a:spcPts val="3800"/>
              </a:spcBef>
              <a:buSzPct val="82000"/>
              <a:buChar char="•"/>
            </a:pPr>
            <a:r>
              <a:t>头像</a:t>
            </a:r>
          </a:p>
          <a:p>
            <a:pPr marL="431800" indent="-431800" algn="l">
              <a:spcBef>
                <a:spcPts val="3800"/>
              </a:spcBef>
              <a:buSzPct val="82000"/>
              <a:buChar char="•"/>
            </a:pPr>
            <a:r>
              <a:t>用户列表</a:t>
            </a:r>
          </a:p>
          <a:p>
            <a:pPr marL="431800" indent="-431800" algn="l">
              <a:spcBef>
                <a:spcPts val="3800"/>
              </a:spcBef>
              <a:buSzPct val="82000"/>
              <a:buChar char="•"/>
            </a:pPr>
            <a:r>
              <a:t>魅力值</a:t>
            </a:r>
          </a:p>
        </p:txBody>
      </p:sp>
      <p:sp>
        <p:nvSpPr>
          <p:cNvPr id="803" name="Shape 8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Chart 167"/>
          <p:cNvGraphicFramePr/>
          <p:nvPr/>
        </p:nvGraphicFramePr>
        <p:xfrm>
          <a:off x="3124200" y="1698816"/>
          <a:ext cx="6756400" cy="67564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68" name="Shape 168"/>
          <p:cNvSpPr/>
          <p:nvPr/>
        </p:nvSpPr>
        <p:spPr>
          <a:xfrm>
            <a:off x="649974" y="2631968"/>
            <a:ext cx="267131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逻辑代码(3k)</a:t>
            </a:r>
          </a:p>
        </p:txBody>
      </p:sp>
      <p:sp>
        <p:nvSpPr>
          <p:cNvPr id="169" name="Shape 169"/>
          <p:cNvSpPr/>
          <p:nvPr/>
        </p:nvSpPr>
        <p:spPr>
          <a:xfrm>
            <a:off x="9166304" y="1886162"/>
            <a:ext cx="221411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通用库(3k)</a:t>
            </a:r>
          </a:p>
        </p:txBody>
      </p:sp>
      <p:sp>
        <p:nvSpPr>
          <p:cNvPr id="170" name="Shape 170"/>
          <p:cNvSpPr/>
          <p:nvPr/>
        </p:nvSpPr>
        <p:spPr>
          <a:xfrm>
            <a:off x="5558204" y="8751195"/>
            <a:ext cx="135686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css(2k)</a:t>
            </a:r>
          </a:p>
        </p:txBody>
      </p:sp>
      <p:sp>
        <p:nvSpPr>
          <p:cNvPr id="171" name="Shape 171"/>
          <p:cNvSpPr/>
          <p:nvPr/>
        </p:nvSpPr>
        <p:spPr>
          <a:xfrm>
            <a:off x="9624127" y="8348843"/>
            <a:ext cx="243311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GZIP后大小</a:t>
            </a:r>
          </a:p>
        </p:txBody>
      </p:sp>
      <p:sp>
        <p:nvSpPr>
          <p:cNvPr id="172" name="Shape 172"/>
          <p:cNvSpPr/>
          <p:nvPr/>
        </p:nvSpPr>
        <p:spPr>
          <a:xfrm>
            <a:off x="4692650" y="289244"/>
            <a:ext cx="36195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页面交互简单</a:t>
            </a:r>
          </a:p>
        </p:txBody>
      </p:sp>
      <p:sp>
        <p:nvSpPr>
          <p:cNvPr id="173" name="Shape 173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/>
        </p:nvSpPr>
        <p:spPr>
          <a:xfrm>
            <a:off x="2384139" y="435596"/>
            <a:ext cx="823652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二级缓存，页面接口都缓存到localStorage</a:t>
            </a:r>
          </a:p>
        </p:txBody>
      </p:sp>
      <p:sp>
        <p:nvSpPr>
          <p:cNvPr id="806" name="Shape 806"/>
          <p:cNvSpPr/>
          <p:nvPr/>
        </p:nvSpPr>
        <p:spPr>
          <a:xfrm>
            <a:off x="2381574" y="1712188"/>
            <a:ext cx="3048729" cy="977901"/>
          </a:xfrm>
          <a:prstGeom prst="roundRect">
            <a:avLst>
              <a:gd name="adj" fmla="val 19481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ajax/initdata</a:t>
            </a:r>
          </a:p>
        </p:txBody>
      </p:sp>
      <p:sp>
        <p:nvSpPr>
          <p:cNvPr id="807" name="Shape 807"/>
          <p:cNvSpPr/>
          <p:nvPr/>
        </p:nvSpPr>
        <p:spPr>
          <a:xfrm>
            <a:off x="5754596" y="2179522"/>
            <a:ext cx="1495608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8" name="Shape 808"/>
          <p:cNvSpPr/>
          <p:nvPr/>
        </p:nvSpPr>
        <p:spPr>
          <a:xfrm>
            <a:off x="7574497" y="1712188"/>
            <a:ext cx="3048729" cy="977901"/>
          </a:xfrm>
          <a:prstGeom prst="roundRect">
            <a:avLst>
              <a:gd name="adj" fmla="val 19481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localStorage</a:t>
            </a:r>
          </a:p>
        </p:txBody>
      </p:sp>
      <p:sp>
        <p:nvSpPr>
          <p:cNvPr id="809" name="Shape 809"/>
          <p:cNvSpPr/>
          <p:nvPr/>
        </p:nvSpPr>
        <p:spPr>
          <a:xfrm>
            <a:off x="6197265" y="1399438"/>
            <a:ext cx="61027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put</a:t>
            </a:r>
          </a:p>
        </p:txBody>
      </p:sp>
      <p:sp>
        <p:nvSpPr>
          <p:cNvPr id="810" name="Shape 810"/>
          <p:cNvSpPr/>
          <p:nvPr/>
        </p:nvSpPr>
        <p:spPr>
          <a:xfrm>
            <a:off x="5754596" y="2585888"/>
            <a:ext cx="1503470" cy="1245965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1" name="Shape 811"/>
          <p:cNvSpPr/>
          <p:nvPr/>
        </p:nvSpPr>
        <p:spPr>
          <a:xfrm>
            <a:off x="7574497" y="3455100"/>
            <a:ext cx="3048729" cy="972232"/>
          </a:xfrm>
          <a:prstGeom prst="roundRect">
            <a:avLst>
              <a:gd name="adj" fmla="val 19594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页面渲染</a:t>
            </a:r>
          </a:p>
        </p:txBody>
      </p:sp>
      <p:sp>
        <p:nvSpPr>
          <p:cNvPr id="812" name="Shape 812"/>
          <p:cNvSpPr/>
          <p:nvPr/>
        </p:nvSpPr>
        <p:spPr>
          <a:xfrm>
            <a:off x="8766333" y="5650389"/>
            <a:ext cx="3048730" cy="977901"/>
          </a:xfrm>
          <a:prstGeom prst="roundRect">
            <a:avLst>
              <a:gd name="adj" fmla="val 19481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localStorage</a:t>
            </a:r>
          </a:p>
        </p:txBody>
      </p:sp>
      <p:sp>
        <p:nvSpPr>
          <p:cNvPr id="813" name="Shape 813"/>
          <p:cNvSpPr/>
          <p:nvPr/>
        </p:nvSpPr>
        <p:spPr>
          <a:xfrm>
            <a:off x="5778919" y="6689769"/>
            <a:ext cx="2740438" cy="190739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4" name="Shape 814"/>
          <p:cNvSpPr/>
          <p:nvPr/>
        </p:nvSpPr>
        <p:spPr>
          <a:xfrm>
            <a:off x="8766333" y="8142738"/>
            <a:ext cx="3048730" cy="972232"/>
          </a:xfrm>
          <a:prstGeom prst="roundRect">
            <a:avLst>
              <a:gd name="adj" fmla="val 19594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页面渲染</a:t>
            </a:r>
          </a:p>
        </p:txBody>
      </p:sp>
      <p:sp>
        <p:nvSpPr>
          <p:cNvPr id="815" name="Shape 815"/>
          <p:cNvSpPr/>
          <p:nvPr/>
        </p:nvSpPr>
        <p:spPr>
          <a:xfrm>
            <a:off x="522647" y="1953488"/>
            <a:ext cx="1257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场景1</a:t>
            </a:r>
          </a:p>
        </p:txBody>
      </p:sp>
      <p:sp>
        <p:nvSpPr>
          <p:cNvPr id="816" name="Shape 816"/>
          <p:cNvSpPr/>
          <p:nvPr/>
        </p:nvSpPr>
        <p:spPr>
          <a:xfrm>
            <a:off x="522647" y="5771040"/>
            <a:ext cx="1257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场景2</a:t>
            </a:r>
          </a:p>
        </p:txBody>
      </p:sp>
      <p:pic>
        <p:nvPicPr>
          <p:cNvPr id="8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6252" y="6679345"/>
            <a:ext cx="1917689" cy="1917690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Shape 818"/>
          <p:cNvSpPr/>
          <p:nvPr/>
        </p:nvSpPr>
        <p:spPr>
          <a:xfrm>
            <a:off x="10172604" y="6769850"/>
            <a:ext cx="1" cy="1231329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9" name="Shape 819"/>
          <p:cNvSpPr/>
          <p:nvPr/>
        </p:nvSpPr>
        <p:spPr>
          <a:xfrm>
            <a:off x="10355543" y="6950510"/>
            <a:ext cx="57436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get</a:t>
            </a:r>
          </a:p>
        </p:txBody>
      </p:sp>
      <p:sp>
        <p:nvSpPr>
          <p:cNvPr id="820" name="Shape 820"/>
          <p:cNvSpPr/>
          <p:nvPr/>
        </p:nvSpPr>
        <p:spPr>
          <a:xfrm>
            <a:off x="2381574" y="5650389"/>
            <a:ext cx="3048729" cy="977901"/>
          </a:xfrm>
          <a:prstGeom prst="roundRect">
            <a:avLst>
              <a:gd name="adj" fmla="val 19481"/>
            </a:avLst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ajax/initdata</a:t>
            </a:r>
          </a:p>
        </p:txBody>
      </p:sp>
      <p:sp>
        <p:nvSpPr>
          <p:cNvPr id="821" name="Shape 82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柔性服务</a:t>
            </a:r>
          </a:p>
        </p:txBody>
      </p:sp>
      <p:sp>
        <p:nvSpPr>
          <p:cNvPr id="824" name="Shape 824"/>
          <p:cNvSpPr/>
          <p:nvPr>
            <p:ph type="body" idx="1"/>
          </p:nvPr>
        </p:nvSpPr>
        <p:spPr>
          <a:xfrm>
            <a:off x="355600" y="1727200"/>
            <a:ext cx="12293600" cy="6299200"/>
          </a:xfrm>
          <a:prstGeom prst="rect">
            <a:avLst/>
          </a:prstGeom>
        </p:spPr>
        <p:txBody>
          <a:bodyPr/>
          <a:lstStyle/>
          <a:p>
            <a:pPr marL="510286" indent="-510286" defTabSz="572516">
              <a:spcBef>
                <a:spcPts val="4500"/>
              </a:spcBef>
              <a:defRPr sz="4508"/>
            </a:pPr>
          </a:p>
          <a:p>
            <a:pPr marL="510286" indent="-510286" defTabSz="572516">
              <a:spcBef>
                <a:spcPts val="4500"/>
              </a:spcBef>
              <a:defRPr sz="4508"/>
            </a:pPr>
            <a:r>
              <a:t>组件开关可配置</a:t>
            </a:r>
          </a:p>
          <a:p>
            <a:pPr marL="510286" indent="-510286" defTabSz="572516">
              <a:spcBef>
                <a:spcPts val="4500"/>
              </a:spcBef>
              <a:defRPr sz="4508"/>
            </a:pPr>
            <a:r>
              <a:t>多级缓存，cache(ckv)缓存，本地缓存，默认数据</a:t>
            </a:r>
          </a:p>
          <a:p>
            <a:pPr marL="510286" indent="-510286" defTabSz="572516">
              <a:spcBef>
                <a:spcPts val="4500"/>
              </a:spcBef>
              <a:defRPr sz="4508"/>
            </a:pPr>
            <a:r>
              <a:t>。。。</a:t>
            </a:r>
          </a:p>
        </p:txBody>
      </p:sp>
      <p:sp>
        <p:nvSpPr>
          <p:cNvPr id="825" name="Shape 82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pt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264" y="-16782"/>
            <a:ext cx="11038272" cy="9787164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Shape 828"/>
          <p:cNvSpPr/>
          <p:nvPr/>
        </p:nvSpPr>
        <p:spPr>
          <a:xfrm>
            <a:off x="4540074" y="13066"/>
            <a:ext cx="622407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2天后有个活动，PCU大概是现在的</a:t>
            </a:r>
            <a:r>
              <a:rPr>
                <a:solidFill>
                  <a:srgbClr val="FF2600"/>
                </a:solidFill>
              </a:rPr>
              <a:t>10</a:t>
            </a:r>
            <a:r>
              <a:t>倍</a:t>
            </a:r>
          </a:p>
        </p:txBody>
      </p:sp>
      <p:sp>
        <p:nvSpPr>
          <p:cNvPr id="829" name="Shape 829"/>
          <p:cNvSpPr/>
          <p:nvPr/>
        </p:nvSpPr>
        <p:spPr>
          <a:xfrm rot="1516073">
            <a:off x="2519521" y="1182315"/>
            <a:ext cx="782743" cy="550276"/>
          </a:xfrm>
          <a:prstGeom prst="rightArrow">
            <a:avLst>
              <a:gd name="adj1" fmla="val 16000"/>
              <a:gd name="adj2" fmla="val 56418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0" name="Shape 830"/>
          <p:cNvSpPr/>
          <p:nvPr/>
        </p:nvSpPr>
        <p:spPr>
          <a:xfrm>
            <a:off x="1130321" y="711361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产品经理</a:t>
            </a:r>
          </a:p>
        </p:txBody>
      </p:sp>
      <p:sp>
        <p:nvSpPr>
          <p:cNvPr id="831" name="Shape 831"/>
          <p:cNvSpPr/>
          <p:nvPr/>
        </p:nvSpPr>
        <p:spPr>
          <a:xfrm>
            <a:off x="7551446" y="2014304"/>
            <a:ext cx="782743" cy="550276"/>
          </a:xfrm>
          <a:prstGeom prst="rightArrow">
            <a:avLst>
              <a:gd name="adj1" fmla="val 16000"/>
              <a:gd name="adj2" fmla="val 56418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2" name="Shape 832"/>
          <p:cNvSpPr/>
          <p:nvPr/>
        </p:nvSpPr>
        <p:spPr>
          <a:xfrm>
            <a:off x="6693244" y="1971942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前端</a:t>
            </a:r>
          </a:p>
        </p:txBody>
      </p:sp>
      <p:sp>
        <p:nvSpPr>
          <p:cNvPr id="833" name="Shape 833"/>
          <p:cNvSpPr/>
          <p:nvPr/>
        </p:nvSpPr>
        <p:spPr>
          <a:xfrm>
            <a:off x="9966409" y="1886308"/>
            <a:ext cx="782743" cy="550276"/>
          </a:xfrm>
          <a:prstGeom prst="rightArrow">
            <a:avLst>
              <a:gd name="adj1" fmla="val 16000"/>
              <a:gd name="adj2" fmla="val 56418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4" name="Shape 834"/>
          <p:cNvSpPr/>
          <p:nvPr/>
        </p:nvSpPr>
        <p:spPr>
          <a:xfrm>
            <a:off x="9490762" y="1894746"/>
            <a:ext cx="45958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UI</a:t>
            </a:r>
          </a:p>
        </p:txBody>
      </p:sp>
      <p:sp>
        <p:nvSpPr>
          <p:cNvPr id="835" name="Shape 835"/>
          <p:cNvSpPr/>
          <p:nvPr/>
        </p:nvSpPr>
        <p:spPr>
          <a:xfrm>
            <a:off x="1814818" y="5548889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没问题</a:t>
            </a:r>
          </a:p>
        </p:txBody>
      </p:sp>
      <p:sp>
        <p:nvSpPr>
          <p:cNvPr id="836" name="Shape 836"/>
          <p:cNvSpPr/>
          <p:nvPr/>
        </p:nvSpPr>
        <p:spPr>
          <a:xfrm>
            <a:off x="8683431" y="7316225"/>
            <a:ext cx="782743" cy="550276"/>
          </a:xfrm>
          <a:prstGeom prst="rightArrow">
            <a:avLst>
              <a:gd name="adj1" fmla="val 16000"/>
              <a:gd name="adj2" fmla="val 56418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7" name="Shape 837"/>
          <p:cNvSpPr/>
          <p:nvPr/>
        </p:nvSpPr>
        <p:spPr>
          <a:xfrm>
            <a:off x="7840228" y="7273862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后台</a:t>
            </a:r>
          </a:p>
        </p:txBody>
      </p:sp>
      <p:sp>
        <p:nvSpPr>
          <p:cNvPr id="838" name="Shape 838"/>
          <p:cNvSpPr/>
          <p:nvPr/>
        </p:nvSpPr>
        <p:spPr>
          <a:xfrm>
            <a:off x="4544399" y="5724535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没问题</a:t>
            </a:r>
          </a:p>
        </p:txBody>
      </p:sp>
      <p:sp>
        <p:nvSpPr>
          <p:cNvPr id="839" name="Shape 839"/>
          <p:cNvSpPr/>
          <p:nvPr/>
        </p:nvSpPr>
        <p:spPr>
          <a:xfrm>
            <a:off x="8665061" y="5967767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没问题</a:t>
            </a:r>
          </a:p>
        </p:txBody>
      </p:sp>
      <p:sp>
        <p:nvSpPr>
          <p:cNvPr id="840" name="Shape 8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type="title"/>
          </p:nvPr>
        </p:nvSpPr>
        <p:spPr>
          <a:xfrm>
            <a:off x="64447" y="-673006"/>
            <a:ext cx="12293601" cy="3238501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完美</a:t>
            </a:r>
          </a:p>
        </p:txBody>
      </p:sp>
      <p:graphicFrame>
        <p:nvGraphicFramePr>
          <p:cNvPr id="843" name="Chart 843"/>
          <p:cNvGraphicFramePr/>
          <p:nvPr/>
        </p:nvGraphicFramePr>
        <p:xfrm>
          <a:off x="477197" y="1988213"/>
          <a:ext cx="11322051" cy="70485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844" name="Shape 8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/>
        </p:nvSpPr>
        <p:spPr>
          <a:xfrm>
            <a:off x="3798721" y="2009632"/>
            <a:ext cx="5407358" cy="5268227"/>
          </a:xfrm>
          <a:prstGeom prst="ellipse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7" name="Shape 847"/>
          <p:cNvSpPr/>
          <p:nvPr/>
        </p:nvSpPr>
        <p:spPr>
          <a:xfrm>
            <a:off x="4178721" y="3365499"/>
            <a:ext cx="4647358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10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Thank</a:t>
            </a:r>
          </a:p>
          <a:p>
            <a:pPr>
              <a:defRPr b="1" sz="10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You</a:t>
            </a:r>
          </a:p>
        </p:txBody>
      </p:sp>
      <p:sp>
        <p:nvSpPr>
          <p:cNvPr id="848" name="Shape 8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3748652" y="2234347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176" name="Shape 176"/>
          <p:cNvSpPr/>
          <p:nvPr/>
        </p:nvSpPr>
        <p:spPr>
          <a:xfrm>
            <a:off x="354641" y="2234347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open</a:t>
            </a:r>
          </a:p>
        </p:txBody>
      </p:sp>
      <p:sp>
        <p:nvSpPr>
          <p:cNvPr id="177" name="Shape 177"/>
          <p:cNvSpPr/>
          <p:nvPr/>
        </p:nvSpPr>
        <p:spPr>
          <a:xfrm>
            <a:off x="7142663" y="2234347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拉取数据</a:t>
            </a:r>
          </a:p>
        </p:txBody>
      </p:sp>
      <p:sp>
        <p:nvSpPr>
          <p:cNvPr id="178" name="Shape 178"/>
          <p:cNvSpPr/>
          <p:nvPr/>
        </p:nvSpPr>
        <p:spPr>
          <a:xfrm>
            <a:off x="10536674" y="2234347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server render</a:t>
            </a:r>
          </a:p>
        </p:txBody>
      </p:sp>
      <p:sp>
        <p:nvSpPr>
          <p:cNvPr id="179" name="Shape 179"/>
          <p:cNvSpPr/>
          <p:nvPr/>
        </p:nvSpPr>
        <p:spPr>
          <a:xfrm>
            <a:off x="10536674" y="6154130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页面展示</a:t>
            </a:r>
          </a:p>
        </p:txBody>
      </p:sp>
      <p:sp>
        <p:nvSpPr>
          <p:cNvPr id="180" name="Shape 180"/>
          <p:cNvSpPr/>
          <p:nvPr/>
        </p:nvSpPr>
        <p:spPr>
          <a:xfrm>
            <a:off x="7117561" y="6154130"/>
            <a:ext cx="2113486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拉取js</a:t>
            </a:r>
          </a:p>
        </p:txBody>
      </p:sp>
      <p:sp>
        <p:nvSpPr>
          <p:cNvPr id="181" name="Shape 181"/>
          <p:cNvSpPr/>
          <p:nvPr/>
        </p:nvSpPr>
        <p:spPr>
          <a:xfrm>
            <a:off x="3678631" y="6157241"/>
            <a:ext cx="2108201" cy="1663701"/>
          </a:xfrm>
          <a:prstGeom prst="roundRect">
            <a:avLst>
              <a:gd name="adj" fmla="val 22775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绑定交互</a:t>
            </a:r>
          </a:p>
        </p:txBody>
      </p:sp>
      <p:sp>
        <p:nvSpPr>
          <p:cNvPr id="182" name="Shape 182"/>
          <p:cNvSpPr/>
          <p:nvPr/>
        </p:nvSpPr>
        <p:spPr>
          <a:xfrm>
            <a:off x="2665295" y="2576949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6140343" y="2576949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9453317" y="2576949"/>
            <a:ext cx="886188" cy="984720"/>
          </a:xfrm>
          <a:prstGeom prst="rightArrow">
            <a:avLst>
              <a:gd name="adj1" fmla="val 22000"/>
              <a:gd name="adj2" fmla="val 4532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Shape 185"/>
          <p:cNvSpPr/>
          <p:nvPr/>
        </p:nvSpPr>
        <p:spPr>
          <a:xfrm rot="5400000">
            <a:off x="10987822" y="4536840"/>
            <a:ext cx="1211189" cy="984720"/>
          </a:xfrm>
          <a:prstGeom prst="rightArrow">
            <a:avLst>
              <a:gd name="adj1" fmla="val 22000"/>
              <a:gd name="adj2" fmla="val 40785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" name="Shape 186"/>
          <p:cNvSpPr/>
          <p:nvPr/>
        </p:nvSpPr>
        <p:spPr>
          <a:xfrm rot="10800000">
            <a:off x="9451911" y="6496731"/>
            <a:ext cx="889001" cy="984720"/>
          </a:xfrm>
          <a:prstGeom prst="rightArrow">
            <a:avLst>
              <a:gd name="adj1" fmla="val 22000"/>
              <a:gd name="adj2" fmla="val 45177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Shape 187"/>
          <p:cNvSpPr/>
          <p:nvPr/>
        </p:nvSpPr>
        <p:spPr>
          <a:xfrm rot="10800000">
            <a:off x="6007696" y="6496731"/>
            <a:ext cx="889001" cy="984720"/>
          </a:xfrm>
          <a:prstGeom prst="rightArrow">
            <a:avLst>
              <a:gd name="adj1" fmla="val 22000"/>
              <a:gd name="adj2" fmla="val 45177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2278428" y="289244"/>
            <a:ext cx="861001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/>
            <a:r>
              <a:t>HTML页面服务器端渲染（直出）</a:t>
            </a:r>
          </a:p>
        </p:txBody>
      </p:sp>
      <p:sp>
        <p:nvSpPr>
          <p:cNvPr id="189" name="Shape 189"/>
          <p:cNvSpPr/>
          <p:nvPr/>
        </p:nvSpPr>
        <p:spPr>
          <a:xfrm>
            <a:off x="354641" y="6154130"/>
            <a:ext cx="2113485" cy="1669923"/>
          </a:xfrm>
          <a:prstGeom prst="roundRect">
            <a:avLst>
              <a:gd name="adj" fmla="val 15214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页面完全可用</a:t>
            </a:r>
          </a:p>
        </p:txBody>
      </p:sp>
      <p:sp>
        <p:nvSpPr>
          <p:cNvPr id="190" name="Shape 190"/>
          <p:cNvSpPr/>
          <p:nvPr/>
        </p:nvSpPr>
        <p:spPr>
          <a:xfrm rot="10800000">
            <a:off x="2628878" y="6496731"/>
            <a:ext cx="889001" cy="984720"/>
          </a:xfrm>
          <a:prstGeom prst="rightArrow">
            <a:avLst>
              <a:gd name="adj1" fmla="val 22000"/>
              <a:gd name="adj2" fmla="val 45177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1" name="Shape 191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5605907" y="4876800"/>
            <a:ext cx="2069121" cy="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" name="Shape 194"/>
          <p:cNvSpPr/>
          <p:nvPr/>
        </p:nvSpPr>
        <p:spPr>
          <a:xfrm>
            <a:off x="6273792" y="4172887"/>
            <a:ext cx="7333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10s</a:t>
            </a:r>
          </a:p>
        </p:txBody>
      </p:sp>
      <p:pic>
        <p:nvPicPr>
          <p:cNvPr id="1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6783" y="2171700"/>
            <a:ext cx="3063075" cy="541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942" y="2171700"/>
            <a:ext cx="3046450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4297145" y="525345"/>
            <a:ext cx="44105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t>完全展示用时</a:t>
            </a:r>
            <a:r>
              <a:rPr>
                <a:solidFill>
                  <a:srgbClr val="FF2600"/>
                </a:solidFill>
              </a:rPr>
              <a:t>10</a:t>
            </a:r>
            <a:r>
              <a:t>s</a:t>
            </a:r>
          </a:p>
        </p:txBody>
      </p:sp>
      <p:sp>
        <p:nvSpPr>
          <p:cNvPr id="198" name="Shape 198"/>
          <p:cNvSpPr/>
          <p:nvPr>
            <p:ph type="sldNum" sz="quarter" idx="2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